
<file path=[Content_Types].xml><?xml version="1.0" encoding="utf-8"?>
<Types xmlns="http://schemas.openxmlformats.org/package/2006/content-types">
  <Default Extension="bin" ContentType="application/vnd.ms-office.activeX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activeX/activeX1.xml" ContentType="application/vnd.ms-office.activeX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8"/>
  </p:notesMasterIdLst>
  <p:handoutMasterIdLst>
    <p:handoutMasterId r:id="rId19"/>
  </p:handoutMasterIdLst>
  <p:sldIdLst>
    <p:sldId id="256" r:id="rId5"/>
    <p:sldId id="286" r:id="rId6"/>
    <p:sldId id="288" r:id="rId7"/>
    <p:sldId id="257" r:id="rId8"/>
    <p:sldId id="291" r:id="rId9"/>
    <p:sldId id="296" r:id="rId10"/>
    <p:sldId id="292" r:id="rId11"/>
    <p:sldId id="293" r:id="rId12"/>
    <p:sldId id="294" r:id="rId13"/>
    <p:sldId id="295" r:id="rId14"/>
    <p:sldId id="261" r:id="rId15"/>
    <p:sldId id="262" r:id="rId16"/>
    <p:sldId id="284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15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3488"/>
    <a:srgbClr val="DA1884"/>
    <a:srgbClr val="563755"/>
    <a:srgbClr val="FFCD00"/>
    <a:srgbClr val="F8F8F8"/>
    <a:srgbClr val="00AD95"/>
    <a:srgbClr val="3ABFF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BB0DD8-BD3C-4773-BFAE-0337BF78E12D}" v="88" dt="2019-03-21T21:07:36.086"/>
  </p1510:revLst>
</p1510:revInfo>
</file>

<file path=ppt/tableStyles.xml><?xml version="1.0" encoding="utf-8"?>
<a:tblStyleLst xmlns:a="http://schemas.openxmlformats.org/drawingml/2006/main" def="{5C22544A-7EE6-4342-B048-85BDC9FD1C3A}"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69" y="566"/>
      </p:cViewPr>
      <p:guideLst>
        <p:guide orient="horz" pos="2115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4C599241-6926-101B-9992-00000B65C6F9}" ax:persistence="persistStorage" r:id="rId1"/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vin Crosby" userId="5f2d34e9-b3ed-4828-9706-8af3885be7c6" providerId="ADAL" clId="{75BB0DD8-BD3C-4773-BFAE-0337BF78E12D}"/>
    <pc:docChg chg="undo custSel addSld delSld modSld sldOrd modMainMaster">
      <pc:chgData name="Gavin Crosby" userId="5f2d34e9-b3ed-4828-9706-8af3885be7c6" providerId="ADAL" clId="{75BB0DD8-BD3C-4773-BFAE-0337BF78E12D}" dt="2019-03-21T21:05:26.539" v="247"/>
      <pc:docMkLst>
        <pc:docMk/>
      </pc:docMkLst>
      <pc:sldChg chg="ord">
        <pc:chgData name="Gavin Crosby" userId="5f2d34e9-b3ed-4828-9706-8af3885be7c6" providerId="ADAL" clId="{75BB0DD8-BD3C-4773-BFAE-0337BF78E12D}" dt="2019-03-21T20:39:38.921" v="25"/>
        <pc:sldMkLst>
          <pc:docMk/>
          <pc:sldMk cId="2135150676" sldId="256"/>
        </pc:sldMkLst>
      </pc:sldChg>
      <pc:sldChg chg="modSp modAnim">
        <pc:chgData name="Gavin Crosby" userId="5f2d34e9-b3ed-4828-9706-8af3885be7c6" providerId="ADAL" clId="{75BB0DD8-BD3C-4773-BFAE-0337BF78E12D}" dt="2019-03-21T20:58:18.629" v="223" actId="20577"/>
        <pc:sldMkLst>
          <pc:docMk/>
          <pc:sldMk cId="1139941627" sldId="257"/>
        </pc:sldMkLst>
        <pc:spChg chg="mod">
          <ac:chgData name="Gavin Crosby" userId="5f2d34e9-b3ed-4828-9706-8af3885be7c6" providerId="ADAL" clId="{75BB0DD8-BD3C-4773-BFAE-0337BF78E12D}" dt="2019-03-21T20:57:51.174" v="221" actId="20577"/>
          <ac:spMkLst>
            <pc:docMk/>
            <pc:sldMk cId="1139941627" sldId="257"/>
            <ac:spMk id="3" creationId="{66FD025E-DF12-4C0D-A8CD-A3766BBD2818}"/>
          </ac:spMkLst>
        </pc:spChg>
        <pc:spChg chg="mod">
          <ac:chgData name="Gavin Crosby" userId="5f2d34e9-b3ed-4828-9706-8af3885be7c6" providerId="ADAL" clId="{75BB0DD8-BD3C-4773-BFAE-0337BF78E12D}" dt="2019-03-21T20:58:18.629" v="223" actId="20577"/>
          <ac:spMkLst>
            <pc:docMk/>
            <pc:sldMk cId="1139941627" sldId="257"/>
            <ac:spMk id="7" creationId="{1040AED7-6663-45AA-A8F7-78AD13C06636}"/>
          </ac:spMkLst>
        </pc:spChg>
      </pc:sldChg>
      <pc:sldChg chg="del">
        <pc:chgData name="Gavin Crosby" userId="5f2d34e9-b3ed-4828-9706-8af3885be7c6" providerId="ADAL" clId="{75BB0DD8-BD3C-4773-BFAE-0337BF78E12D}" dt="2019-03-21T20:39:46.969" v="26" actId="2696"/>
        <pc:sldMkLst>
          <pc:docMk/>
          <pc:sldMk cId="4243171044" sldId="258"/>
        </pc:sldMkLst>
      </pc:sldChg>
      <pc:sldChg chg="del">
        <pc:chgData name="Gavin Crosby" userId="5f2d34e9-b3ed-4828-9706-8af3885be7c6" providerId="ADAL" clId="{75BB0DD8-BD3C-4773-BFAE-0337BF78E12D}" dt="2019-03-21T20:43:10.772" v="94" actId="2696"/>
        <pc:sldMkLst>
          <pc:docMk/>
          <pc:sldMk cId="3482358852" sldId="259"/>
        </pc:sldMkLst>
      </pc:sldChg>
      <pc:sldChg chg="del">
        <pc:chgData name="Gavin Crosby" userId="5f2d34e9-b3ed-4828-9706-8af3885be7c6" providerId="ADAL" clId="{75BB0DD8-BD3C-4773-BFAE-0337BF78E12D}" dt="2019-03-21T20:54:00.230" v="184" actId="2696"/>
        <pc:sldMkLst>
          <pc:docMk/>
          <pc:sldMk cId="2994999092" sldId="260"/>
        </pc:sldMkLst>
      </pc:sldChg>
      <pc:sldChg chg="modSp">
        <pc:chgData name="Gavin Crosby" userId="5f2d34e9-b3ed-4828-9706-8af3885be7c6" providerId="ADAL" clId="{75BB0DD8-BD3C-4773-BFAE-0337BF78E12D}" dt="2019-03-21T20:53:27.723" v="178" actId="20577"/>
        <pc:sldMkLst>
          <pc:docMk/>
          <pc:sldMk cId="3322427348" sldId="261"/>
        </pc:sldMkLst>
        <pc:spChg chg="mod">
          <ac:chgData name="Gavin Crosby" userId="5f2d34e9-b3ed-4828-9706-8af3885be7c6" providerId="ADAL" clId="{75BB0DD8-BD3C-4773-BFAE-0337BF78E12D}" dt="2019-03-21T20:53:27.723" v="178" actId="20577"/>
          <ac:spMkLst>
            <pc:docMk/>
            <pc:sldMk cId="3322427348" sldId="261"/>
            <ac:spMk id="2" creationId="{FF62C3AF-3BE7-4758-A7DB-E573E8B3F12C}"/>
          </ac:spMkLst>
        </pc:spChg>
      </pc:sldChg>
      <pc:sldChg chg="modSp">
        <pc:chgData name="Gavin Crosby" userId="5f2d34e9-b3ed-4828-9706-8af3885be7c6" providerId="ADAL" clId="{75BB0DD8-BD3C-4773-BFAE-0337BF78E12D}" dt="2019-03-21T20:53:46.631" v="179" actId="20577"/>
        <pc:sldMkLst>
          <pc:docMk/>
          <pc:sldMk cId="2458914834" sldId="262"/>
        </pc:sldMkLst>
        <pc:spChg chg="mod">
          <ac:chgData name="Gavin Crosby" userId="5f2d34e9-b3ed-4828-9706-8af3885be7c6" providerId="ADAL" clId="{75BB0DD8-BD3C-4773-BFAE-0337BF78E12D}" dt="2019-03-21T20:53:46.631" v="179" actId="20577"/>
          <ac:spMkLst>
            <pc:docMk/>
            <pc:sldMk cId="2458914834" sldId="262"/>
            <ac:spMk id="4" creationId="{2B1A8A3C-215D-4327-8368-2732FE4320FB}"/>
          </ac:spMkLst>
        </pc:spChg>
      </pc:sldChg>
      <pc:sldChg chg="del">
        <pc:chgData name="Gavin Crosby" userId="5f2d34e9-b3ed-4828-9706-8af3885be7c6" providerId="ADAL" clId="{75BB0DD8-BD3C-4773-BFAE-0337BF78E12D}" dt="2019-03-21T20:41:47.384" v="65" actId="2696"/>
        <pc:sldMkLst>
          <pc:docMk/>
          <pc:sldMk cId="2540196711" sldId="263"/>
        </pc:sldMkLst>
      </pc:sldChg>
      <pc:sldChg chg="del">
        <pc:chgData name="Gavin Crosby" userId="5f2d34e9-b3ed-4828-9706-8af3885be7c6" providerId="ADAL" clId="{75BB0DD8-BD3C-4773-BFAE-0337BF78E12D}" dt="2019-03-21T20:52:19.462" v="167" actId="2696"/>
        <pc:sldMkLst>
          <pc:docMk/>
          <pc:sldMk cId="2148698957" sldId="264"/>
        </pc:sldMkLst>
      </pc:sldChg>
      <pc:sldChg chg="del">
        <pc:chgData name="Gavin Crosby" userId="5f2d34e9-b3ed-4828-9706-8af3885be7c6" providerId="ADAL" clId="{75BB0DD8-BD3C-4773-BFAE-0337BF78E12D}" dt="2019-03-21T20:54:02.930" v="187" actId="2696"/>
        <pc:sldMkLst>
          <pc:docMk/>
          <pc:sldMk cId="4244678466" sldId="274"/>
        </pc:sldMkLst>
      </pc:sldChg>
      <pc:sldChg chg="del">
        <pc:chgData name="Gavin Crosby" userId="5f2d34e9-b3ed-4828-9706-8af3885be7c6" providerId="ADAL" clId="{75BB0DD8-BD3C-4773-BFAE-0337BF78E12D}" dt="2019-03-21T20:53:59.749" v="183" actId="2696"/>
        <pc:sldMkLst>
          <pc:docMk/>
          <pc:sldMk cId="96921676" sldId="275"/>
        </pc:sldMkLst>
      </pc:sldChg>
      <pc:sldChg chg="del">
        <pc:chgData name="Gavin Crosby" userId="5f2d34e9-b3ed-4828-9706-8af3885be7c6" providerId="ADAL" clId="{75BB0DD8-BD3C-4773-BFAE-0337BF78E12D}" dt="2019-03-21T20:54:02.471" v="186" actId="2696"/>
        <pc:sldMkLst>
          <pc:docMk/>
          <pc:sldMk cId="4256785401" sldId="277"/>
        </pc:sldMkLst>
      </pc:sldChg>
      <pc:sldChg chg="del">
        <pc:chgData name="Gavin Crosby" userId="5f2d34e9-b3ed-4828-9706-8af3885be7c6" providerId="ADAL" clId="{75BB0DD8-BD3C-4773-BFAE-0337BF78E12D}" dt="2019-03-21T20:54:03.598" v="188" actId="2696"/>
        <pc:sldMkLst>
          <pc:docMk/>
          <pc:sldMk cId="339597866" sldId="278"/>
        </pc:sldMkLst>
      </pc:sldChg>
      <pc:sldChg chg="del">
        <pc:chgData name="Gavin Crosby" userId="5f2d34e9-b3ed-4828-9706-8af3885be7c6" providerId="ADAL" clId="{75BB0DD8-BD3C-4773-BFAE-0337BF78E12D}" dt="2019-03-21T20:53:58.223" v="180" actId="2696"/>
        <pc:sldMkLst>
          <pc:docMk/>
          <pc:sldMk cId="2054926748" sldId="283"/>
        </pc:sldMkLst>
      </pc:sldChg>
      <pc:sldChg chg="modSp add">
        <pc:chgData name="Gavin Crosby" userId="5f2d34e9-b3ed-4828-9706-8af3885be7c6" providerId="ADAL" clId="{75BB0DD8-BD3C-4773-BFAE-0337BF78E12D}" dt="2019-03-21T20:36:23.004" v="14" actId="1076"/>
        <pc:sldMkLst>
          <pc:docMk/>
          <pc:sldMk cId="2715665285" sldId="284"/>
        </pc:sldMkLst>
        <pc:spChg chg="mod">
          <ac:chgData name="Gavin Crosby" userId="5f2d34e9-b3ed-4828-9706-8af3885be7c6" providerId="ADAL" clId="{75BB0DD8-BD3C-4773-BFAE-0337BF78E12D}" dt="2019-03-21T20:36:13.935" v="12" actId="1076"/>
          <ac:spMkLst>
            <pc:docMk/>
            <pc:sldMk cId="2715665285" sldId="284"/>
            <ac:spMk id="4" creationId="{FDCF1A0F-7C0F-4E52-8FCE-5EA32A2B4385}"/>
          </ac:spMkLst>
        </pc:spChg>
        <pc:picChg chg="mod">
          <ac:chgData name="Gavin Crosby" userId="5f2d34e9-b3ed-4828-9706-8af3885be7c6" providerId="ADAL" clId="{75BB0DD8-BD3C-4773-BFAE-0337BF78E12D}" dt="2019-03-21T20:36:23.004" v="14" actId="1076"/>
          <ac:picMkLst>
            <pc:docMk/>
            <pc:sldMk cId="2715665285" sldId="284"/>
            <ac:picMk id="5" creationId="{634BBB45-08AE-49E7-A968-B07447FD1321}"/>
          </ac:picMkLst>
        </pc:picChg>
      </pc:sldChg>
      <pc:sldChg chg="del">
        <pc:chgData name="Gavin Crosby" userId="5f2d34e9-b3ed-4828-9706-8af3885be7c6" providerId="ADAL" clId="{75BB0DD8-BD3C-4773-BFAE-0337BF78E12D}" dt="2019-03-21T20:30:53.377" v="4" actId="2696"/>
        <pc:sldMkLst>
          <pc:docMk/>
          <pc:sldMk cId="3057596798" sldId="284"/>
        </pc:sldMkLst>
      </pc:sldChg>
      <pc:sldChg chg="del">
        <pc:chgData name="Gavin Crosby" userId="5f2d34e9-b3ed-4828-9706-8af3885be7c6" providerId="ADAL" clId="{75BB0DD8-BD3C-4773-BFAE-0337BF78E12D}" dt="2019-03-21T20:53:59.200" v="182" actId="2696"/>
        <pc:sldMkLst>
          <pc:docMk/>
          <pc:sldMk cId="3668652563" sldId="285"/>
        </pc:sldMkLst>
      </pc:sldChg>
      <pc:sldChg chg="add">
        <pc:chgData name="Gavin Crosby" userId="5f2d34e9-b3ed-4828-9706-8af3885be7c6" providerId="ADAL" clId="{75BB0DD8-BD3C-4773-BFAE-0337BF78E12D}" dt="2019-03-21T20:30:10.883" v="1"/>
        <pc:sldMkLst>
          <pc:docMk/>
          <pc:sldMk cId="2082325674" sldId="286"/>
        </pc:sldMkLst>
      </pc:sldChg>
      <pc:sldChg chg="del">
        <pc:chgData name="Gavin Crosby" userId="5f2d34e9-b3ed-4828-9706-8af3885be7c6" providerId="ADAL" clId="{75BB0DD8-BD3C-4773-BFAE-0337BF78E12D}" dt="2019-03-21T20:30:04.757" v="0" actId="2696"/>
        <pc:sldMkLst>
          <pc:docMk/>
          <pc:sldMk cId="3408954912" sldId="286"/>
        </pc:sldMkLst>
      </pc:sldChg>
      <pc:sldChg chg="del">
        <pc:chgData name="Gavin Crosby" userId="5f2d34e9-b3ed-4828-9706-8af3885be7c6" providerId="ADAL" clId="{75BB0DD8-BD3C-4773-BFAE-0337BF78E12D}" dt="2019-03-21T20:53:58.771" v="181" actId="2696"/>
        <pc:sldMkLst>
          <pc:docMk/>
          <pc:sldMk cId="1781362153" sldId="287"/>
        </pc:sldMkLst>
      </pc:sldChg>
      <pc:sldChg chg="add">
        <pc:chgData name="Gavin Crosby" userId="5f2d34e9-b3ed-4828-9706-8af3885be7c6" providerId="ADAL" clId="{75BB0DD8-BD3C-4773-BFAE-0337BF78E12D}" dt="2019-03-21T20:30:28.109" v="3"/>
        <pc:sldMkLst>
          <pc:docMk/>
          <pc:sldMk cId="1158407641" sldId="288"/>
        </pc:sldMkLst>
      </pc:sldChg>
      <pc:sldChg chg="del">
        <pc:chgData name="Gavin Crosby" userId="5f2d34e9-b3ed-4828-9706-8af3885be7c6" providerId="ADAL" clId="{75BB0DD8-BD3C-4773-BFAE-0337BF78E12D}" dt="2019-03-21T20:30:22.149" v="2" actId="2696"/>
        <pc:sldMkLst>
          <pc:docMk/>
          <pc:sldMk cId="1562384511" sldId="288"/>
        </pc:sldMkLst>
      </pc:sldChg>
      <pc:sldChg chg="del">
        <pc:chgData name="Gavin Crosby" userId="5f2d34e9-b3ed-4828-9706-8af3885be7c6" providerId="ADAL" clId="{75BB0DD8-BD3C-4773-BFAE-0337BF78E12D}" dt="2019-03-21T20:54:01.969" v="185" actId="2696"/>
        <pc:sldMkLst>
          <pc:docMk/>
          <pc:sldMk cId="1126580524" sldId="289"/>
        </pc:sldMkLst>
      </pc:sldChg>
      <pc:sldChg chg="del">
        <pc:chgData name="Gavin Crosby" userId="5f2d34e9-b3ed-4828-9706-8af3885be7c6" providerId="ADAL" clId="{75BB0DD8-BD3C-4773-BFAE-0337BF78E12D}" dt="2019-03-21T20:48:14.093" v="112" actId="2696"/>
        <pc:sldMkLst>
          <pc:docMk/>
          <pc:sldMk cId="1250826181" sldId="290"/>
        </pc:sldMkLst>
      </pc:sldChg>
      <pc:sldChg chg="modSp add">
        <pc:chgData name="Gavin Crosby" userId="5f2d34e9-b3ed-4828-9706-8af3885be7c6" providerId="ADAL" clId="{75BB0DD8-BD3C-4773-BFAE-0337BF78E12D}" dt="2019-03-21T20:59:00.241" v="228" actId="27636"/>
        <pc:sldMkLst>
          <pc:docMk/>
          <pc:sldMk cId="2277380972" sldId="291"/>
        </pc:sldMkLst>
        <pc:spChg chg="mod">
          <ac:chgData name="Gavin Crosby" userId="5f2d34e9-b3ed-4828-9706-8af3885be7c6" providerId="ADAL" clId="{75BB0DD8-BD3C-4773-BFAE-0337BF78E12D}" dt="2019-03-21T20:52:51.157" v="169" actId="14100"/>
          <ac:spMkLst>
            <pc:docMk/>
            <pc:sldMk cId="2277380972" sldId="291"/>
            <ac:spMk id="4" creationId="{3F0B1A01-153B-412A-BF2F-79D13199BAF9}"/>
          </ac:spMkLst>
        </pc:spChg>
        <pc:spChg chg="mod">
          <ac:chgData name="Gavin Crosby" userId="5f2d34e9-b3ed-4828-9706-8af3885be7c6" providerId="ADAL" clId="{75BB0DD8-BD3C-4773-BFAE-0337BF78E12D}" dt="2019-03-21T20:37:37.991" v="19" actId="20577"/>
          <ac:spMkLst>
            <pc:docMk/>
            <pc:sldMk cId="2277380972" sldId="291"/>
            <ac:spMk id="5" creationId="{32700A39-C8FA-4A29-960C-00399F121221}"/>
          </ac:spMkLst>
        </pc:spChg>
        <pc:spChg chg="mod">
          <ac:chgData name="Gavin Crosby" userId="5f2d34e9-b3ed-4828-9706-8af3885be7c6" providerId="ADAL" clId="{75BB0DD8-BD3C-4773-BFAE-0337BF78E12D}" dt="2019-03-21T20:59:00.241" v="228" actId="27636"/>
          <ac:spMkLst>
            <pc:docMk/>
            <pc:sldMk cId="2277380972" sldId="291"/>
            <ac:spMk id="6" creationId="{6E621433-2E2A-493A-8DBC-5C75632277EC}"/>
          </ac:spMkLst>
        </pc:spChg>
        <pc:picChg chg="mod">
          <ac:chgData name="Gavin Crosby" userId="5f2d34e9-b3ed-4828-9706-8af3885be7c6" providerId="ADAL" clId="{75BB0DD8-BD3C-4773-BFAE-0337BF78E12D}" dt="2019-03-21T20:37:53.461" v="21" actId="1076"/>
          <ac:picMkLst>
            <pc:docMk/>
            <pc:sldMk cId="2277380972" sldId="291"/>
            <ac:picMk id="6146" creationId="{D225CF1B-61B0-4216-8A65-1F54A98ADAF2}"/>
          </ac:picMkLst>
        </pc:picChg>
      </pc:sldChg>
      <pc:sldChg chg="modSp add">
        <pc:chgData name="Gavin Crosby" userId="5f2d34e9-b3ed-4828-9706-8af3885be7c6" providerId="ADAL" clId="{75BB0DD8-BD3C-4773-BFAE-0337BF78E12D}" dt="2019-03-21T20:41:34.087" v="64" actId="14100"/>
        <pc:sldMkLst>
          <pc:docMk/>
          <pc:sldMk cId="3387472195" sldId="292"/>
        </pc:sldMkLst>
        <pc:spChg chg="mod">
          <ac:chgData name="Gavin Crosby" userId="5f2d34e9-b3ed-4828-9706-8af3885be7c6" providerId="ADAL" clId="{75BB0DD8-BD3C-4773-BFAE-0337BF78E12D}" dt="2019-03-21T20:40:27.061" v="32" actId="14100"/>
          <ac:spMkLst>
            <pc:docMk/>
            <pc:sldMk cId="3387472195" sldId="292"/>
            <ac:spMk id="2" creationId="{B9316592-CC3E-421C-B243-97E1DF31F862}"/>
          </ac:spMkLst>
        </pc:spChg>
        <pc:spChg chg="mod">
          <ac:chgData name="Gavin Crosby" userId="5f2d34e9-b3ed-4828-9706-8af3885be7c6" providerId="ADAL" clId="{75BB0DD8-BD3C-4773-BFAE-0337BF78E12D}" dt="2019-03-21T20:41:34.087" v="64" actId="14100"/>
          <ac:spMkLst>
            <pc:docMk/>
            <pc:sldMk cId="3387472195" sldId="292"/>
            <ac:spMk id="3" creationId="{E73DECC3-F704-49FD-8371-15C4ABED6CB7}"/>
          </ac:spMkLst>
        </pc:spChg>
        <pc:spChg chg="mod">
          <ac:chgData name="Gavin Crosby" userId="5f2d34e9-b3ed-4828-9706-8af3885be7c6" providerId="ADAL" clId="{75BB0DD8-BD3C-4773-BFAE-0337BF78E12D}" dt="2019-03-21T20:40:12.575" v="30" actId="14100"/>
          <ac:spMkLst>
            <pc:docMk/>
            <pc:sldMk cId="3387472195" sldId="292"/>
            <ac:spMk id="4" creationId="{3F0B1A01-153B-412A-BF2F-79D13199BAF9}"/>
          </ac:spMkLst>
        </pc:spChg>
      </pc:sldChg>
      <pc:sldChg chg="modSp add">
        <pc:chgData name="Gavin Crosby" userId="5f2d34e9-b3ed-4828-9706-8af3885be7c6" providerId="ADAL" clId="{75BB0DD8-BD3C-4773-BFAE-0337BF78E12D}" dt="2019-03-21T20:46:45.494" v="98"/>
        <pc:sldMkLst>
          <pc:docMk/>
          <pc:sldMk cId="1150233836" sldId="293"/>
        </pc:sldMkLst>
        <pc:spChg chg="mod">
          <ac:chgData name="Gavin Crosby" userId="5f2d34e9-b3ed-4828-9706-8af3885be7c6" providerId="ADAL" clId="{75BB0DD8-BD3C-4773-BFAE-0337BF78E12D}" dt="2019-03-21T20:42:31.676" v="88" actId="14100"/>
          <ac:spMkLst>
            <pc:docMk/>
            <pc:sldMk cId="1150233836" sldId="293"/>
            <ac:spMk id="5" creationId="{F82A3EC4-8BB2-403D-82AC-F91A45AE0B46}"/>
          </ac:spMkLst>
        </pc:spChg>
        <pc:spChg chg="mod">
          <ac:chgData name="Gavin Crosby" userId="5f2d34e9-b3ed-4828-9706-8af3885be7c6" providerId="ADAL" clId="{75BB0DD8-BD3C-4773-BFAE-0337BF78E12D}" dt="2019-03-21T20:42:40.400" v="89" actId="14100"/>
          <ac:spMkLst>
            <pc:docMk/>
            <pc:sldMk cId="1150233836" sldId="293"/>
            <ac:spMk id="7" creationId="{A010B3BA-2A1B-4787-A59B-D65BE12AB704}"/>
          </ac:spMkLst>
        </pc:spChg>
        <pc:spChg chg="mod">
          <ac:chgData name="Gavin Crosby" userId="5f2d34e9-b3ed-4828-9706-8af3885be7c6" providerId="ADAL" clId="{75BB0DD8-BD3C-4773-BFAE-0337BF78E12D}" dt="2019-03-21T20:43:06.624" v="93" actId="20577"/>
          <ac:spMkLst>
            <pc:docMk/>
            <pc:sldMk cId="1150233836" sldId="293"/>
            <ac:spMk id="12" creationId="{899D7A55-2A07-4900-856D-15C474EB9277}"/>
          </ac:spMkLst>
        </pc:spChg>
        <pc:picChg chg="mod">
          <ac:chgData name="Gavin Crosby" userId="5f2d34e9-b3ed-4828-9706-8af3885be7c6" providerId="ADAL" clId="{75BB0DD8-BD3C-4773-BFAE-0337BF78E12D}" dt="2019-03-21T20:46:45.494" v="98"/>
          <ac:picMkLst>
            <pc:docMk/>
            <pc:sldMk cId="1150233836" sldId="293"/>
            <ac:picMk id="4" creationId="{6CE06446-1229-4050-BE4D-601873056BD9}"/>
          </ac:picMkLst>
        </pc:picChg>
      </pc:sldChg>
      <pc:sldChg chg="delSp modSp add">
        <pc:chgData name="Gavin Crosby" userId="5f2d34e9-b3ed-4828-9706-8af3885be7c6" providerId="ADAL" clId="{75BB0DD8-BD3C-4773-BFAE-0337BF78E12D}" dt="2019-03-21T20:52:59.913" v="170" actId="14100"/>
        <pc:sldMkLst>
          <pc:docMk/>
          <pc:sldMk cId="3883928496" sldId="294"/>
        </pc:sldMkLst>
        <pc:spChg chg="mod">
          <ac:chgData name="Gavin Crosby" userId="5f2d34e9-b3ed-4828-9706-8af3885be7c6" providerId="ADAL" clId="{75BB0DD8-BD3C-4773-BFAE-0337BF78E12D}" dt="2019-03-21T20:52:59.913" v="170" actId="14100"/>
          <ac:spMkLst>
            <pc:docMk/>
            <pc:sldMk cId="3883928496" sldId="294"/>
            <ac:spMk id="5" creationId="{F82A3EC4-8BB2-403D-82AC-F91A45AE0B46}"/>
          </ac:spMkLst>
        </pc:spChg>
        <pc:spChg chg="del mod">
          <ac:chgData name="Gavin Crosby" userId="5f2d34e9-b3ed-4828-9706-8af3885be7c6" providerId="ADAL" clId="{75BB0DD8-BD3C-4773-BFAE-0337BF78E12D}" dt="2019-03-21T20:47:24.020" v="103" actId="478"/>
          <ac:spMkLst>
            <pc:docMk/>
            <pc:sldMk cId="3883928496" sldId="294"/>
            <ac:spMk id="7" creationId="{4BF82063-9764-4168-AEF7-7FA9A92CE861}"/>
          </ac:spMkLst>
        </pc:spChg>
        <pc:spChg chg="del mod">
          <ac:chgData name="Gavin Crosby" userId="5f2d34e9-b3ed-4828-9706-8af3885be7c6" providerId="ADAL" clId="{75BB0DD8-BD3C-4773-BFAE-0337BF78E12D}" dt="2019-03-21T20:47:19.282" v="101" actId="478"/>
          <ac:spMkLst>
            <pc:docMk/>
            <pc:sldMk cId="3883928496" sldId="294"/>
            <ac:spMk id="8" creationId="{125F7842-FEEC-43A2-A4C4-7EC9C0BB3577}"/>
          </ac:spMkLst>
        </pc:spChg>
        <pc:spChg chg="del">
          <ac:chgData name="Gavin Crosby" userId="5f2d34e9-b3ed-4828-9706-8af3885be7c6" providerId="ADAL" clId="{75BB0DD8-BD3C-4773-BFAE-0337BF78E12D}" dt="2019-03-21T20:47:28.346" v="105" actId="478"/>
          <ac:spMkLst>
            <pc:docMk/>
            <pc:sldMk cId="3883928496" sldId="294"/>
            <ac:spMk id="9" creationId="{E7C7AC88-3D88-456C-A59C-D3F45DD9EB05}"/>
          </ac:spMkLst>
        </pc:spChg>
        <pc:spChg chg="del">
          <ac:chgData name="Gavin Crosby" userId="5f2d34e9-b3ed-4828-9706-8af3885be7c6" providerId="ADAL" clId="{75BB0DD8-BD3C-4773-BFAE-0337BF78E12D}" dt="2019-03-21T20:47:26.293" v="104" actId="478"/>
          <ac:spMkLst>
            <pc:docMk/>
            <pc:sldMk cId="3883928496" sldId="294"/>
            <ac:spMk id="10" creationId="{1B806F1F-C813-4DA4-9243-ED48D8839DE9}"/>
          </ac:spMkLst>
        </pc:spChg>
        <pc:spChg chg="mod">
          <ac:chgData name="Gavin Crosby" userId="5f2d34e9-b3ed-4828-9706-8af3885be7c6" providerId="ADAL" clId="{75BB0DD8-BD3C-4773-BFAE-0337BF78E12D}" dt="2019-03-21T20:48:09.431" v="111"/>
          <ac:spMkLst>
            <pc:docMk/>
            <pc:sldMk cId="3883928496" sldId="294"/>
            <ac:spMk id="13" creationId="{E8D04078-CF00-47AD-A707-10D078EBD735}"/>
          </ac:spMkLst>
        </pc:spChg>
        <pc:spChg chg="mod">
          <ac:chgData name="Gavin Crosby" userId="5f2d34e9-b3ed-4828-9706-8af3885be7c6" providerId="ADAL" clId="{75BB0DD8-BD3C-4773-BFAE-0337BF78E12D}" dt="2019-03-21T20:47:57.722" v="110" actId="27636"/>
          <ac:spMkLst>
            <pc:docMk/>
            <pc:sldMk cId="3883928496" sldId="294"/>
            <ac:spMk id="14" creationId="{852FE971-68D1-42CF-8967-2B543F4AF0B2}"/>
          </ac:spMkLst>
        </pc:spChg>
        <pc:picChg chg="mod">
          <ac:chgData name="Gavin Crosby" userId="5f2d34e9-b3ed-4828-9706-8af3885be7c6" providerId="ADAL" clId="{75BB0DD8-BD3C-4773-BFAE-0337BF78E12D}" dt="2019-03-21T20:50:27.642" v="120"/>
          <ac:picMkLst>
            <pc:docMk/>
            <pc:sldMk cId="3883928496" sldId="294"/>
            <ac:picMk id="4" creationId="{6CE06446-1229-4050-BE4D-601873056BD9}"/>
          </ac:picMkLst>
        </pc:picChg>
      </pc:sldChg>
      <pc:sldChg chg="modSp add">
        <pc:chgData name="Gavin Crosby" userId="5f2d34e9-b3ed-4828-9706-8af3885be7c6" providerId="ADAL" clId="{75BB0DD8-BD3C-4773-BFAE-0337BF78E12D}" dt="2019-03-21T20:53:16.139" v="172" actId="14100"/>
        <pc:sldMkLst>
          <pc:docMk/>
          <pc:sldMk cId="243881167" sldId="295"/>
        </pc:sldMkLst>
        <pc:spChg chg="mod">
          <ac:chgData name="Gavin Crosby" userId="5f2d34e9-b3ed-4828-9706-8af3885be7c6" providerId="ADAL" clId="{75BB0DD8-BD3C-4773-BFAE-0337BF78E12D}" dt="2019-03-21T20:53:16.139" v="172" actId="14100"/>
          <ac:spMkLst>
            <pc:docMk/>
            <pc:sldMk cId="243881167" sldId="295"/>
            <ac:spMk id="4" creationId="{3F0B1A01-153B-412A-BF2F-79D13199BAF9}"/>
          </ac:spMkLst>
        </pc:spChg>
        <pc:spChg chg="mod">
          <ac:chgData name="Gavin Crosby" userId="5f2d34e9-b3ed-4828-9706-8af3885be7c6" providerId="ADAL" clId="{75BB0DD8-BD3C-4773-BFAE-0337BF78E12D}" dt="2019-03-21T20:51:12.024" v="128" actId="27636"/>
          <ac:spMkLst>
            <pc:docMk/>
            <pc:sldMk cId="243881167" sldId="295"/>
            <ac:spMk id="5" creationId="{32700A39-C8FA-4A29-960C-00399F121221}"/>
          </ac:spMkLst>
        </pc:spChg>
        <pc:spChg chg="mod">
          <ac:chgData name="Gavin Crosby" userId="5f2d34e9-b3ed-4828-9706-8af3885be7c6" providerId="ADAL" clId="{75BB0DD8-BD3C-4773-BFAE-0337BF78E12D}" dt="2019-03-21T20:52:13.393" v="166" actId="20577"/>
          <ac:spMkLst>
            <pc:docMk/>
            <pc:sldMk cId="243881167" sldId="295"/>
            <ac:spMk id="6" creationId="{6E621433-2E2A-493A-8DBC-5C75632277EC}"/>
          </ac:spMkLst>
        </pc:spChg>
      </pc:sldChg>
      <pc:sldChg chg="addSp delSp modSp add ord">
        <pc:chgData name="Gavin Crosby" userId="5f2d34e9-b3ed-4828-9706-8af3885be7c6" providerId="ADAL" clId="{75BB0DD8-BD3C-4773-BFAE-0337BF78E12D}" dt="2019-03-21T21:05:26.539" v="247"/>
        <pc:sldMkLst>
          <pc:docMk/>
          <pc:sldMk cId="1130717267" sldId="296"/>
        </pc:sldMkLst>
        <pc:spChg chg="del">
          <ac:chgData name="Gavin Crosby" userId="5f2d34e9-b3ed-4828-9706-8af3885be7c6" providerId="ADAL" clId="{75BB0DD8-BD3C-4773-BFAE-0337BF78E12D}" dt="2019-03-21T21:01:27.892" v="230"/>
          <ac:spMkLst>
            <pc:docMk/>
            <pc:sldMk cId="1130717267" sldId="296"/>
            <ac:spMk id="2" creationId="{62F14945-AC5F-47E3-BA5F-8DF9970ADAF2}"/>
          </ac:spMkLst>
        </pc:spChg>
        <pc:spChg chg="del">
          <ac:chgData name="Gavin Crosby" userId="5f2d34e9-b3ed-4828-9706-8af3885be7c6" providerId="ADAL" clId="{75BB0DD8-BD3C-4773-BFAE-0337BF78E12D}" dt="2019-03-21T21:01:27.892" v="230"/>
          <ac:spMkLst>
            <pc:docMk/>
            <pc:sldMk cId="1130717267" sldId="296"/>
            <ac:spMk id="3" creationId="{F96CF2A4-1FEF-4D66-8BC3-A3CE50466A80}"/>
          </ac:spMkLst>
        </pc:spChg>
        <pc:spChg chg="add mod">
          <ac:chgData name="Gavin Crosby" userId="5f2d34e9-b3ed-4828-9706-8af3885be7c6" providerId="ADAL" clId="{75BB0DD8-BD3C-4773-BFAE-0337BF78E12D}" dt="2019-03-21T21:01:27.892" v="230"/>
          <ac:spMkLst>
            <pc:docMk/>
            <pc:sldMk cId="1130717267" sldId="296"/>
            <ac:spMk id="4" creationId="{FA8AAB71-BB25-4527-91F4-C4EBC53A12D0}"/>
          </ac:spMkLst>
        </pc:spChg>
        <pc:picChg chg="add mod">
          <ac:chgData name="Gavin Crosby" userId="5f2d34e9-b3ed-4828-9706-8af3885be7c6" providerId="ADAL" clId="{75BB0DD8-BD3C-4773-BFAE-0337BF78E12D}" dt="2019-03-21T21:01:41.244" v="233" actId="14100"/>
          <ac:picMkLst>
            <pc:docMk/>
            <pc:sldMk cId="1130717267" sldId="296"/>
            <ac:picMk id="2050" creationId="{47D02DA4-4138-4669-A52E-B9C87CC4851D}"/>
          </ac:picMkLst>
        </pc:picChg>
        <pc:picChg chg="add mod">
          <ac:chgData name="Gavin Crosby" userId="5f2d34e9-b3ed-4828-9706-8af3885be7c6" providerId="ADAL" clId="{75BB0DD8-BD3C-4773-BFAE-0337BF78E12D}" dt="2019-03-21T21:02:33.919" v="236" actId="14100"/>
          <ac:picMkLst>
            <pc:docMk/>
            <pc:sldMk cId="1130717267" sldId="296"/>
            <ac:picMk id="2052" creationId="{D56BD316-9426-4C49-8C61-051B87E44BE2}"/>
          </ac:picMkLst>
        </pc:picChg>
        <pc:picChg chg="add mod">
          <ac:chgData name="Gavin Crosby" userId="5f2d34e9-b3ed-4828-9706-8af3885be7c6" providerId="ADAL" clId="{75BB0DD8-BD3C-4773-BFAE-0337BF78E12D}" dt="2019-03-21T21:03:33.195" v="239" actId="14100"/>
          <ac:picMkLst>
            <pc:docMk/>
            <pc:sldMk cId="1130717267" sldId="296"/>
            <ac:picMk id="2054" creationId="{A9885C85-4E6B-481A-9006-5F044873E1ED}"/>
          </ac:picMkLst>
        </pc:picChg>
        <pc:picChg chg="add del">
          <ac:chgData name="Gavin Crosby" userId="5f2d34e9-b3ed-4828-9706-8af3885be7c6" providerId="ADAL" clId="{75BB0DD8-BD3C-4773-BFAE-0337BF78E12D}" dt="2019-03-21T21:04:26.042" v="241" actId="478"/>
          <ac:picMkLst>
            <pc:docMk/>
            <pc:sldMk cId="1130717267" sldId="296"/>
            <ac:picMk id="2056" creationId="{99B0A0D7-4644-4891-9A3D-31E36CA54729}"/>
          </ac:picMkLst>
        </pc:picChg>
        <pc:picChg chg="add mod">
          <ac:chgData name="Gavin Crosby" userId="5f2d34e9-b3ed-4828-9706-8af3885be7c6" providerId="ADAL" clId="{75BB0DD8-BD3C-4773-BFAE-0337BF78E12D}" dt="2019-03-21T21:05:02.309" v="245" actId="1076"/>
          <ac:picMkLst>
            <pc:docMk/>
            <pc:sldMk cId="1130717267" sldId="296"/>
            <ac:picMk id="2058" creationId="{CFA8A145-85E8-4424-9124-D3DA3C8BA2ED}"/>
          </ac:picMkLst>
        </pc:picChg>
      </pc:sldChg>
      <pc:sldMasterChg chg="modSp delSldLayout">
        <pc:chgData name="Gavin Crosby" userId="5f2d34e9-b3ed-4828-9706-8af3885be7c6" providerId="ADAL" clId="{75BB0DD8-BD3C-4773-BFAE-0337BF78E12D}" dt="2019-03-21T20:58:46.987" v="226"/>
        <pc:sldMasterMkLst>
          <pc:docMk/>
          <pc:sldMasterMk cId="2787688467" sldId="2147483648"/>
        </pc:sldMasterMkLst>
        <pc:graphicFrameChg chg="mod">
          <ac:chgData name="Gavin Crosby" userId="5f2d34e9-b3ed-4828-9706-8af3885be7c6" providerId="ADAL" clId="{75BB0DD8-BD3C-4773-BFAE-0337BF78E12D}" dt="2019-03-21T20:58:46.987" v="226"/>
          <ac:graphicFrameMkLst>
            <pc:docMk/>
            <pc:sldMasterMk cId="2787688467" sldId="2147483648"/>
            <ac:graphicFrameMk id="4" creationId="{EB08B8B1-BC38-414B-9F4C-1FA311B34AA2}"/>
          </ac:graphicFrameMkLst>
        </pc:graphicFrameChg>
        <pc:sldLayoutChg chg="del">
          <pc:chgData name="Gavin Crosby" userId="5f2d34e9-b3ed-4828-9706-8af3885be7c6" providerId="ADAL" clId="{75BB0DD8-BD3C-4773-BFAE-0337BF78E12D}" dt="2019-03-21T20:55:03.773" v="195" actId="2696"/>
          <pc:sldLayoutMkLst>
            <pc:docMk/>
            <pc:sldMasterMk cId="2787688467" sldId="2147483648"/>
            <pc:sldLayoutMk cId="1333956680" sldId="2147483649"/>
          </pc:sldLayoutMkLst>
        </pc:sldLayoutChg>
        <pc:sldLayoutChg chg="del">
          <pc:chgData name="Gavin Crosby" userId="5f2d34e9-b3ed-4828-9706-8af3885be7c6" providerId="ADAL" clId="{75BB0DD8-BD3C-4773-BFAE-0337BF78E12D}" dt="2019-03-21T20:54:28.562" v="192" actId="2696"/>
          <pc:sldLayoutMkLst>
            <pc:docMk/>
            <pc:sldMasterMk cId="2787688467" sldId="2147483648"/>
            <pc:sldLayoutMk cId="4138176667" sldId="2147483664"/>
          </pc:sldLayoutMkLst>
        </pc:sldLayoutChg>
        <pc:sldLayoutChg chg="del">
          <pc:chgData name="Gavin Crosby" userId="5f2d34e9-b3ed-4828-9706-8af3885be7c6" providerId="ADAL" clId="{75BB0DD8-BD3C-4773-BFAE-0337BF78E12D}" dt="2019-03-21T20:54:23.754" v="190" actId="2696"/>
          <pc:sldLayoutMkLst>
            <pc:docMk/>
            <pc:sldMasterMk cId="2787688467" sldId="2147483648"/>
            <pc:sldLayoutMk cId="2752564593" sldId="2147483665"/>
          </pc:sldLayoutMkLst>
        </pc:sldLayoutChg>
        <pc:sldLayoutChg chg="del">
          <pc:chgData name="Gavin Crosby" userId="5f2d34e9-b3ed-4828-9706-8af3885be7c6" providerId="ADAL" clId="{75BB0DD8-BD3C-4773-BFAE-0337BF78E12D}" dt="2019-03-21T20:54:32.463" v="193" actId="2696"/>
          <pc:sldLayoutMkLst>
            <pc:docMk/>
            <pc:sldMasterMk cId="2787688467" sldId="2147483648"/>
            <pc:sldLayoutMk cId="2907407524" sldId="2147483667"/>
          </pc:sldLayoutMkLst>
        </pc:sldLayoutChg>
        <pc:sldLayoutChg chg="del">
          <pc:chgData name="Gavin Crosby" userId="5f2d34e9-b3ed-4828-9706-8af3885be7c6" providerId="ADAL" clId="{75BB0DD8-BD3C-4773-BFAE-0337BF78E12D}" dt="2019-03-21T20:54:26.349" v="191" actId="2696"/>
          <pc:sldLayoutMkLst>
            <pc:docMk/>
            <pc:sldMasterMk cId="2787688467" sldId="2147483648"/>
            <pc:sldLayoutMk cId="457576076" sldId="2147483669"/>
          </pc:sldLayoutMkLst>
        </pc:sldLayoutChg>
        <pc:sldLayoutChg chg="del">
          <pc:chgData name="Gavin Crosby" userId="5f2d34e9-b3ed-4828-9706-8af3885be7c6" providerId="ADAL" clId="{75BB0DD8-BD3C-4773-BFAE-0337BF78E12D}" dt="2019-03-21T20:54:20.383" v="189" actId="2696"/>
          <pc:sldLayoutMkLst>
            <pc:docMk/>
            <pc:sldMasterMk cId="2787688467" sldId="2147483648"/>
            <pc:sldLayoutMk cId="235150174" sldId="2147483670"/>
          </pc:sldLayoutMkLst>
        </pc:sldLayoutChg>
        <pc:sldLayoutChg chg="del">
          <pc:chgData name="Gavin Crosby" userId="5f2d34e9-b3ed-4828-9706-8af3885be7c6" providerId="ADAL" clId="{75BB0DD8-BD3C-4773-BFAE-0337BF78E12D}" dt="2019-03-21T20:54:42.693" v="194" actId="2696"/>
          <pc:sldLayoutMkLst>
            <pc:docMk/>
            <pc:sldMasterMk cId="2787688467" sldId="2147483648"/>
            <pc:sldLayoutMk cId="2568369943" sldId="2147483672"/>
          </pc:sldLayoutMkLst>
        </pc:sldLayoutChg>
      </pc:sldMasterChg>
    </pc:docChg>
  </pc:docChgLst>
  <pc:docChgLst>
    <pc:chgData name="Gavin Crosby" userId="5f2d34e9-b3ed-4828-9706-8af3885be7c6" providerId="ADAL" clId="{4D0D47F2-2235-4E60-BBD6-D561F98A7B26}"/>
    <pc:docChg chg="undo modSld">
      <pc:chgData name="Gavin Crosby" userId="5f2d34e9-b3ed-4828-9706-8af3885be7c6" providerId="ADAL" clId="{4D0D47F2-2235-4E60-BBD6-D561F98A7B26}" dt="2019-03-21T20:27:19.431" v="16"/>
      <pc:docMkLst>
        <pc:docMk/>
      </pc:docMkLst>
      <pc:sldChg chg="addSp delSp">
        <pc:chgData name="Gavin Crosby" userId="5f2d34e9-b3ed-4828-9706-8af3885be7c6" providerId="ADAL" clId="{4D0D47F2-2235-4E60-BBD6-D561F98A7B26}" dt="2019-03-21T20:27:17.371" v="5" actId="478"/>
        <pc:sldMkLst>
          <pc:docMk/>
          <pc:sldMk cId="2135150676" sldId="256"/>
        </pc:sldMkLst>
        <pc:picChg chg="add">
          <ac:chgData name="Gavin Crosby" userId="5f2d34e9-b3ed-4828-9706-8af3885be7c6" providerId="ADAL" clId="{4D0D47F2-2235-4E60-BBD6-D561F98A7B26}" dt="2019-03-21T20:27:17.371" v="5" actId="478"/>
          <ac:picMkLst>
            <pc:docMk/>
            <pc:sldMk cId="2135150676" sldId="256"/>
            <ac:picMk id="4" creationId="{CB77F2E9-9B3E-4843-A2E4-5E66130C66A8}"/>
          </ac:picMkLst>
        </pc:picChg>
        <pc:picChg chg="del">
          <ac:chgData name="Gavin Crosby" userId="5f2d34e9-b3ed-4828-9706-8af3885be7c6" providerId="ADAL" clId="{4D0D47F2-2235-4E60-BBD6-D561F98A7B26}" dt="2019-03-21T20:27:17.026" v="3"/>
          <ac:picMkLst>
            <pc:docMk/>
            <pc:sldMk cId="2135150676" sldId="256"/>
            <ac:picMk id="5" creationId="{0840BCCD-E1FF-4DBE-AE89-081068572B4C}"/>
          </ac:picMkLst>
        </pc:picChg>
      </pc:sldChg>
      <pc:sldChg chg="addSp modAnim">
        <pc:chgData name="Gavin Crosby" userId="5f2d34e9-b3ed-4828-9706-8af3885be7c6" providerId="ADAL" clId="{4D0D47F2-2235-4E60-BBD6-D561F98A7B26}" dt="2019-03-21T20:27:19.431" v="16"/>
        <pc:sldMkLst>
          <pc:docMk/>
          <pc:sldMk cId="1139941627" sldId="257"/>
        </pc:sldMkLst>
        <pc:picChg chg="add">
          <ac:chgData name="Gavin Crosby" userId="5f2d34e9-b3ed-4828-9706-8af3885be7c6" providerId="ADAL" clId="{4D0D47F2-2235-4E60-BBD6-D561F98A7B26}" dt="2019-03-21T20:27:17.198" v="4" actId="478"/>
          <ac:picMkLst>
            <pc:docMk/>
            <pc:sldMk cId="1139941627" sldId="257"/>
            <ac:picMk id="9" creationId="{06EFDFF4-C331-4136-A18F-937B282FC1EE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DCDAD9-62AA-4030-AB2E-7DBEBC36F0D4}" type="doc">
      <dgm:prSet loTypeId="urn:microsoft.com/office/officeart/2005/8/layout/pList2" loCatId="picture" qsTypeId="urn:microsoft.com/office/officeart/2005/8/quickstyle/simple1" qsCatId="simple" csTypeId="urn:microsoft.com/office/officeart/2005/8/colors/accent1_2" csCatId="accent1" phldr="1"/>
      <dgm:spPr/>
    </dgm:pt>
    <dgm:pt modelId="{E29022A7-E4CE-4FFF-BE60-42AE43858F08}">
      <dgm:prSet phldrT="[Text]" custT="1"/>
      <dgm:spPr>
        <a:solidFill>
          <a:srgbClr val="333C98"/>
        </a:solidFill>
      </dgm:spPr>
      <dgm:t>
        <a:bodyPr/>
        <a:lstStyle/>
        <a:p>
          <a:pPr algn="ctr"/>
          <a:r>
            <a:rPr lang="en-GB" sz="2400" b="1"/>
            <a:t>Activate</a:t>
          </a:r>
        </a:p>
        <a:p>
          <a:pPr algn="ctr"/>
          <a:r>
            <a:rPr lang="en-GB" sz="1600">
              <a:solidFill>
                <a:schemeClr val="bg1"/>
              </a:solidFill>
              <a:latin typeface="Calibri" panose="020F0502020204030204" pitchFamily="34" charset="0"/>
            </a:rPr>
            <a:t>Creating pathways for young people to navigate positively through times of transition</a:t>
          </a:r>
          <a:endParaRPr lang="en-GB" sz="1600"/>
        </a:p>
      </dgm:t>
    </dgm:pt>
    <dgm:pt modelId="{2159560F-D2E0-435C-B0C2-14445F321942}" type="parTrans" cxnId="{CF9D1F98-D9F6-4F3B-ACB0-60861D731C45}">
      <dgm:prSet/>
      <dgm:spPr/>
      <dgm:t>
        <a:bodyPr/>
        <a:lstStyle/>
        <a:p>
          <a:endParaRPr lang="en-GB"/>
        </a:p>
      </dgm:t>
    </dgm:pt>
    <dgm:pt modelId="{4504434C-A521-4BF3-8D92-0C6A5E0B69E8}" type="sibTrans" cxnId="{CF9D1F98-D9F6-4F3B-ACB0-60861D731C45}">
      <dgm:prSet/>
      <dgm:spPr/>
      <dgm:t>
        <a:bodyPr/>
        <a:lstStyle/>
        <a:p>
          <a:endParaRPr lang="en-GB"/>
        </a:p>
      </dgm:t>
    </dgm:pt>
    <dgm:pt modelId="{C0059A8B-BD7E-480A-AF68-DD279F0847BA}">
      <dgm:prSet phldrT="[Text]" custT="1"/>
      <dgm:spPr>
        <a:solidFill>
          <a:srgbClr val="00B0F0"/>
        </a:solidFill>
      </dgm:spPr>
      <dgm:t>
        <a:bodyPr/>
        <a:lstStyle/>
        <a:p>
          <a:pPr algn="ctr"/>
          <a:r>
            <a:rPr lang="en-GB" sz="2400" b="1"/>
            <a:t>Empower</a:t>
          </a:r>
        </a:p>
        <a:p>
          <a:pPr algn="ctr"/>
          <a:r>
            <a:rPr lang="en-GB" sz="1600">
              <a:solidFill>
                <a:schemeClr val="bg1"/>
              </a:solidFill>
              <a:latin typeface="Calibri" panose="020F0502020204030204" pitchFamily="34" charset="0"/>
            </a:rPr>
            <a:t>Enabling young people to participate and influence change locally, nationally and globally</a:t>
          </a:r>
          <a:r>
            <a:rPr lang="en-GB" sz="1600"/>
            <a:t> </a:t>
          </a:r>
        </a:p>
      </dgm:t>
    </dgm:pt>
    <dgm:pt modelId="{88B9F1A3-6904-4793-BC4A-316DDC1156E5}" type="parTrans" cxnId="{3FD12BFA-7CF2-4D93-A2F4-B9BD7F26C489}">
      <dgm:prSet/>
      <dgm:spPr/>
      <dgm:t>
        <a:bodyPr/>
        <a:lstStyle/>
        <a:p>
          <a:endParaRPr lang="en-GB"/>
        </a:p>
      </dgm:t>
    </dgm:pt>
    <dgm:pt modelId="{3439D39A-92F1-4B60-8D3A-63C9B1575282}" type="sibTrans" cxnId="{3FD12BFA-7CF2-4D93-A2F4-B9BD7F26C489}">
      <dgm:prSet/>
      <dgm:spPr/>
      <dgm:t>
        <a:bodyPr/>
        <a:lstStyle/>
        <a:p>
          <a:endParaRPr lang="en-GB"/>
        </a:p>
      </dgm:t>
    </dgm:pt>
    <dgm:pt modelId="{03B860A9-D567-4D47-82D1-1636C84B0573}">
      <dgm:prSet phldrT="[Text]"/>
      <dgm:spPr>
        <a:solidFill>
          <a:srgbClr val="00B0F0"/>
        </a:solidFill>
      </dgm:spPr>
      <dgm:t>
        <a:bodyPr/>
        <a:lstStyle/>
        <a:p>
          <a:pPr algn="l"/>
          <a:endParaRPr lang="en-GB" sz="1400"/>
        </a:p>
      </dgm:t>
    </dgm:pt>
    <dgm:pt modelId="{84F9D343-5B1D-4175-812E-41E42EBDEC19}" type="parTrans" cxnId="{C8FF863F-4F85-4A98-BFC1-CA08DC5599E6}">
      <dgm:prSet/>
      <dgm:spPr/>
      <dgm:t>
        <a:bodyPr/>
        <a:lstStyle/>
        <a:p>
          <a:endParaRPr lang="en-GB"/>
        </a:p>
      </dgm:t>
    </dgm:pt>
    <dgm:pt modelId="{20546F85-EB62-4A1A-8EF3-FEF015EC2E5F}" type="sibTrans" cxnId="{C8FF863F-4F85-4A98-BFC1-CA08DC5599E6}">
      <dgm:prSet/>
      <dgm:spPr/>
      <dgm:t>
        <a:bodyPr/>
        <a:lstStyle/>
        <a:p>
          <a:endParaRPr lang="en-GB"/>
        </a:p>
      </dgm:t>
    </dgm:pt>
    <dgm:pt modelId="{5004663B-A61A-4EFB-808D-3F4298AADBCD}">
      <dgm:prSet phldrT="[Text]" custT="1"/>
      <dgm:spPr>
        <a:solidFill>
          <a:srgbClr val="E1A708"/>
        </a:solidFill>
      </dgm:spPr>
      <dgm:t>
        <a:bodyPr/>
        <a:lstStyle/>
        <a:p>
          <a:pPr algn="l"/>
          <a:endParaRPr lang="en-GB" sz="1200"/>
        </a:p>
      </dgm:t>
    </dgm:pt>
    <dgm:pt modelId="{CE523652-13DE-44D4-9830-346DF9AD22EF}" type="sibTrans" cxnId="{5B8F432F-E99E-4891-A604-8EC19680BFE4}">
      <dgm:prSet/>
      <dgm:spPr/>
      <dgm:t>
        <a:bodyPr/>
        <a:lstStyle/>
        <a:p>
          <a:endParaRPr lang="en-GB"/>
        </a:p>
      </dgm:t>
    </dgm:pt>
    <dgm:pt modelId="{E19D731A-0DA5-4F31-979A-7A41F36EBB0A}" type="parTrans" cxnId="{5B8F432F-E99E-4891-A604-8EC19680BFE4}">
      <dgm:prSet/>
      <dgm:spPr/>
      <dgm:t>
        <a:bodyPr/>
        <a:lstStyle/>
        <a:p>
          <a:endParaRPr lang="en-GB"/>
        </a:p>
      </dgm:t>
    </dgm:pt>
    <dgm:pt modelId="{1E140D36-0BD5-4A5E-9084-40D22754A54F}">
      <dgm:prSet phldrT="[Text]" custT="1"/>
      <dgm:spPr>
        <a:solidFill>
          <a:srgbClr val="E1A708"/>
        </a:solidFill>
      </dgm:spPr>
      <dgm:t>
        <a:bodyPr/>
        <a:lstStyle/>
        <a:p>
          <a:pPr algn="ctr"/>
          <a:r>
            <a:rPr lang="en-GB" sz="2400" b="1"/>
            <a:t>Connect</a:t>
          </a:r>
        </a:p>
        <a:p>
          <a:pPr algn="ctr"/>
          <a:r>
            <a:rPr lang="en-GB" sz="1600">
              <a:latin typeface="Calibri" panose="020F0502020204030204" pitchFamily="34" charset="0"/>
            </a:rPr>
            <a:t>Supporting young people to grow, develop and achieve by connecting them to services and opportunities</a:t>
          </a:r>
          <a:endParaRPr lang="en-GB" sz="1600"/>
        </a:p>
      </dgm:t>
    </dgm:pt>
    <dgm:pt modelId="{A9DE2751-B0F2-41D6-B849-25AE05171ADA}" type="sibTrans" cxnId="{7C875785-4887-4B55-B7D2-3170C0F74E01}">
      <dgm:prSet/>
      <dgm:spPr/>
      <dgm:t>
        <a:bodyPr/>
        <a:lstStyle/>
        <a:p>
          <a:endParaRPr lang="en-GB"/>
        </a:p>
      </dgm:t>
    </dgm:pt>
    <dgm:pt modelId="{1DB4E835-A2AD-4B3B-B757-8BC4A4FE1DB3}" type="parTrans" cxnId="{7C875785-4887-4B55-B7D2-3170C0F74E01}">
      <dgm:prSet/>
      <dgm:spPr/>
      <dgm:t>
        <a:bodyPr/>
        <a:lstStyle/>
        <a:p>
          <a:endParaRPr lang="en-GB"/>
        </a:p>
      </dgm:t>
    </dgm:pt>
    <dgm:pt modelId="{3B2B0ABC-156A-42E7-B494-ED7B97DABF2B}" type="pres">
      <dgm:prSet presAssocID="{E9DCDAD9-62AA-4030-AB2E-7DBEBC36F0D4}" presName="Name0" presStyleCnt="0">
        <dgm:presLayoutVars>
          <dgm:dir/>
          <dgm:resizeHandles val="exact"/>
        </dgm:presLayoutVars>
      </dgm:prSet>
      <dgm:spPr/>
    </dgm:pt>
    <dgm:pt modelId="{672F089A-2A03-4C6D-B0F8-537139CE006E}" type="pres">
      <dgm:prSet presAssocID="{E9DCDAD9-62AA-4030-AB2E-7DBEBC36F0D4}" presName="bkgdShp" presStyleLbl="alignAccFollowNode1" presStyleIdx="0" presStyleCnt="1"/>
      <dgm:spPr>
        <a:solidFill>
          <a:schemeClr val="bg1">
            <a:alpha val="90000"/>
          </a:schemeClr>
        </a:solidFill>
      </dgm:spPr>
    </dgm:pt>
    <dgm:pt modelId="{BD0B62B7-5E0F-4001-B5E8-448D444C3074}" type="pres">
      <dgm:prSet presAssocID="{E9DCDAD9-62AA-4030-AB2E-7DBEBC36F0D4}" presName="linComp" presStyleCnt="0"/>
      <dgm:spPr/>
    </dgm:pt>
    <dgm:pt modelId="{9EB90506-C67D-4899-B81C-257C4B054D58}" type="pres">
      <dgm:prSet presAssocID="{E29022A7-E4CE-4FFF-BE60-42AE43858F08}" presName="compNode" presStyleCnt="0"/>
      <dgm:spPr/>
    </dgm:pt>
    <dgm:pt modelId="{E802271A-BB4E-4F8D-AB19-8B3CAFF05AC2}" type="pres">
      <dgm:prSet presAssocID="{E29022A7-E4CE-4FFF-BE60-42AE43858F08}" presName="node" presStyleLbl="node1" presStyleIdx="0" presStyleCnt="3" custScaleY="68145" custLinFactNeighborX="-2195" custLinFactNeighborY="-23230">
        <dgm:presLayoutVars>
          <dgm:bulletEnabled val="1"/>
        </dgm:presLayoutVars>
      </dgm:prSet>
      <dgm:spPr/>
    </dgm:pt>
    <dgm:pt modelId="{43C93019-FFDF-45A8-ADBC-D1F55B5DADC0}" type="pres">
      <dgm:prSet presAssocID="{E29022A7-E4CE-4FFF-BE60-42AE43858F08}" presName="invisiNode" presStyleLbl="node1" presStyleIdx="0" presStyleCnt="3"/>
      <dgm:spPr/>
    </dgm:pt>
    <dgm:pt modelId="{FEEDC0F6-4143-4B94-96FB-A4F345FCEA36}" type="pres">
      <dgm:prSet presAssocID="{E29022A7-E4CE-4FFF-BE60-42AE43858F08}" presName="imagNode" presStyleLbl="fgImgPlace1" presStyleIdx="0" presStyleCnt="3" custScaleX="39775" custScaleY="90909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3B325707-DB88-4ECF-B3BD-B25C447962CC}" type="pres">
      <dgm:prSet presAssocID="{4504434C-A521-4BF3-8D92-0C6A5E0B69E8}" presName="sibTrans" presStyleLbl="sibTrans2D1" presStyleIdx="0" presStyleCnt="0"/>
      <dgm:spPr/>
    </dgm:pt>
    <dgm:pt modelId="{C9E7B2C0-210D-470F-98AF-06F063D742E7}" type="pres">
      <dgm:prSet presAssocID="{1E140D36-0BD5-4A5E-9084-40D22754A54F}" presName="compNode" presStyleCnt="0"/>
      <dgm:spPr/>
    </dgm:pt>
    <dgm:pt modelId="{B7EE57AB-20A4-455D-9B75-3A57DB071684}" type="pres">
      <dgm:prSet presAssocID="{1E140D36-0BD5-4A5E-9084-40D22754A54F}" presName="node" presStyleLbl="node1" presStyleIdx="1" presStyleCnt="3" custScaleY="68145" custLinFactNeighborX="-627" custLinFactNeighborY="-23230">
        <dgm:presLayoutVars>
          <dgm:bulletEnabled val="1"/>
        </dgm:presLayoutVars>
      </dgm:prSet>
      <dgm:spPr/>
    </dgm:pt>
    <dgm:pt modelId="{461C87AA-BB8E-4B88-9927-9241F34E5B1A}" type="pres">
      <dgm:prSet presAssocID="{1E140D36-0BD5-4A5E-9084-40D22754A54F}" presName="invisiNode" presStyleLbl="node1" presStyleIdx="1" presStyleCnt="3"/>
      <dgm:spPr/>
    </dgm:pt>
    <dgm:pt modelId="{F52CCDAE-17E2-4586-BEA3-BA8C9B93C1BD}" type="pres">
      <dgm:prSet presAssocID="{1E140D36-0BD5-4A5E-9084-40D22754A54F}" presName="imagNode" presStyleLbl="fgImgPlace1" presStyleIdx="1" presStyleCnt="3" custScaleX="60075" custScaleY="90909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  <dgm:pt modelId="{C7EF070E-C067-4F11-94F9-BF57874C66D0}" type="pres">
      <dgm:prSet presAssocID="{A9DE2751-B0F2-41D6-B849-25AE05171ADA}" presName="sibTrans" presStyleLbl="sibTrans2D1" presStyleIdx="0" presStyleCnt="0"/>
      <dgm:spPr/>
    </dgm:pt>
    <dgm:pt modelId="{D37FD04E-1426-4D9E-A3AC-723F4618179D}" type="pres">
      <dgm:prSet presAssocID="{C0059A8B-BD7E-480A-AF68-DD279F0847BA}" presName="compNode" presStyleCnt="0"/>
      <dgm:spPr/>
    </dgm:pt>
    <dgm:pt modelId="{24659182-70C7-460A-A914-6D8A1C9173CA}" type="pres">
      <dgm:prSet presAssocID="{C0059A8B-BD7E-480A-AF68-DD279F0847BA}" presName="node" presStyleLbl="node1" presStyleIdx="2" presStyleCnt="3" custScaleY="68145" custLinFactNeighborX="-1919" custLinFactNeighborY="-23230">
        <dgm:presLayoutVars>
          <dgm:bulletEnabled val="1"/>
        </dgm:presLayoutVars>
      </dgm:prSet>
      <dgm:spPr/>
    </dgm:pt>
    <dgm:pt modelId="{A1E7B65F-5321-456F-8EF1-1A3D9BFF761F}" type="pres">
      <dgm:prSet presAssocID="{C0059A8B-BD7E-480A-AF68-DD279F0847BA}" presName="invisiNode" presStyleLbl="node1" presStyleIdx="2" presStyleCnt="3"/>
      <dgm:spPr/>
    </dgm:pt>
    <dgm:pt modelId="{02678652-66E2-495E-9168-06E88C9F7B59}" type="pres">
      <dgm:prSet presAssocID="{C0059A8B-BD7E-480A-AF68-DD279F0847BA}" presName="imagNode" presStyleLbl="fgImgPlace1" presStyleIdx="2" presStyleCnt="3" custScaleX="79825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</dgm:spPr>
    </dgm:pt>
  </dgm:ptLst>
  <dgm:cxnLst>
    <dgm:cxn modelId="{88CC2313-B966-4B99-AA3F-2202E65502E4}" type="presOf" srcId="{4504434C-A521-4BF3-8D92-0C6A5E0B69E8}" destId="{3B325707-DB88-4ECF-B3BD-B25C447962CC}" srcOrd="0" destOrd="0" presId="urn:microsoft.com/office/officeart/2005/8/layout/pList2"/>
    <dgm:cxn modelId="{5B8F432F-E99E-4891-A604-8EC19680BFE4}" srcId="{1E140D36-0BD5-4A5E-9084-40D22754A54F}" destId="{5004663B-A61A-4EFB-808D-3F4298AADBCD}" srcOrd="0" destOrd="0" parTransId="{E19D731A-0DA5-4F31-979A-7A41F36EBB0A}" sibTransId="{CE523652-13DE-44D4-9830-346DF9AD22EF}"/>
    <dgm:cxn modelId="{C24BE02F-D46C-4F09-B6B7-C8552F2A1142}" type="presOf" srcId="{E9DCDAD9-62AA-4030-AB2E-7DBEBC36F0D4}" destId="{3B2B0ABC-156A-42E7-B494-ED7B97DABF2B}" srcOrd="0" destOrd="0" presId="urn:microsoft.com/office/officeart/2005/8/layout/pList2"/>
    <dgm:cxn modelId="{C8FF863F-4F85-4A98-BFC1-CA08DC5599E6}" srcId="{C0059A8B-BD7E-480A-AF68-DD279F0847BA}" destId="{03B860A9-D567-4D47-82D1-1636C84B0573}" srcOrd="0" destOrd="0" parTransId="{84F9D343-5B1D-4175-812E-41E42EBDEC19}" sibTransId="{20546F85-EB62-4A1A-8EF3-FEF015EC2E5F}"/>
    <dgm:cxn modelId="{7C875785-4887-4B55-B7D2-3170C0F74E01}" srcId="{E9DCDAD9-62AA-4030-AB2E-7DBEBC36F0D4}" destId="{1E140D36-0BD5-4A5E-9084-40D22754A54F}" srcOrd="1" destOrd="0" parTransId="{1DB4E835-A2AD-4B3B-B757-8BC4A4FE1DB3}" sibTransId="{A9DE2751-B0F2-41D6-B849-25AE05171ADA}"/>
    <dgm:cxn modelId="{948D1691-961C-4634-A9DA-ABF727BAB86E}" type="presOf" srcId="{A9DE2751-B0F2-41D6-B849-25AE05171ADA}" destId="{C7EF070E-C067-4F11-94F9-BF57874C66D0}" srcOrd="0" destOrd="0" presId="urn:microsoft.com/office/officeart/2005/8/layout/pList2"/>
    <dgm:cxn modelId="{CF9D1F98-D9F6-4F3B-ACB0-60861D731C45}" srcId="{E9DCDAD9-62AA-4030-AB2E-7DBEBC36F0D4}" destId="{E29022A7-E4CE-4FFF-BE60-42AE43858F08}" srcOrd="0" destOrd="0" parTransId="{2159560F-D2E0-435C-B0C2-14445F321942}" sibTransId="{4504434C-A521-4BF3-8D92-0C6A5E0B69E8}"/>
    <dgm:cxn modelId="{97E04AA3-E68F-4B21-8E65-5A4FB9B97758}" type="presOf" srcId="{03B860A9-D567-4D47-82D1-1636C84B0573}" destId="{24659182-70C7-460A-A914-6D8A1C9173CA}" srcOrd="0" destOrd="1" presId="urn:microsoft.com/office/officeart/2005/8/layout/pList2"/>
    <dgm:cxn modelId="{73FCB7CD-ED5E-4220-9FB7-0A061DCBAA39}" type="presOf" srcId="{C0059A8B-BD7E-480A-AF68-DD279F0847BA}" destId="{24659182-70C7-460A-A914-6D8A1C9173CA}" srcOrd="0" destOrd="0" presId="urn:microsoft.com/office/officeart/2005/8/layout/pList2"/>
    <dgm:cxn modelId="{DAE03AEF-EB37-442E-AD9F-263A6A2095BA}" type="presOf" srcId="{5004663B-A61A-4EFB-808D-3F4298AADBCD}" destId="{B7EE57AB-20A4-455D-9B75-3A57DB071684}" srcOrd="0" destOrd="1" presId="urn:microsoft.com/office/officeart/2005/8/layout/pList2"/>
    <dgm:cxn modelId="{8A6857F8-8199-46EE-94E8-09A5D4164135}" type="presOf" srcId="{1E140D36-0BD5-4A5E-9084-40D22754A54F}" destId="{B7EE57AB-20A4-455D-9B75-3A57DB071684}" srcOrd="0" destOrd="0" presId="urn:microsoft.com/office/officeart/2005/8/layout/pList2"/>
    <dgm:cxn modelId="{3FD12BFA-7CF2-4D93-A2F4-B9BD7F26C489}" srcId="{E9DCDAD9-62AA-4030-AB2E-7DBEBC36F0D4}" destId="{C0059A8B-BD7E-480A-AF68-DD279F0847BA}" srcOrd="2" destOrd="0" parTransId="{88B9F1A3-6904-4793-BC4A-316DDC1156E5}" sibTransId="{3439D39A-92F1-4B60-8D3A-63C9B1575282}"/>
    <dgm:cxn modelId="{3B38C2FE-910C-4BEE-AE5E-5C3D69181923}" type="presOf" srcId="{E29022A7-E4CE-4FFF-BE60-42AE43858F08}" destId="{E802271A-BB4E-4F8D-AB19-8B3CAFF05AC2}" srcOrd="0" destOrd="0" presId="urn:microsoft.com/office/officeart/2005/8/layout/pList2"/>
    <dgm:cxn modelId="{E57BC47D-6B1E-4BCD-8283-AC1D13C9596E}" type="presParOf" srcId="{3B2B0ABC-156A-42E7-B494-ED7B97DABF2B}" destId="{672F089A-2A03-4C6D-B0F8-537139CE006E}" srcOrd="0" destOrd="0" presId="urn:microsoft.com/office/officeart/2005/8/layout/pList2"/>
    <dgm:cxn modelId="{3A7845E8-5038-4673-A826-3B980E702F09}" type="presParOf" srcId="{3B2B0ABC-156A-42E7-B494-ED7B97DABF2B}" destId="{BD0B62B7-5E0F-4001-B5E8-448D444C3074}" srcOrd="1" destOrd="0" presId="urn:microsoft.com/office/officeart/2005/8/layout/pList2"/>
    <dgm:cxn modelId="{0D7008CE-4180-4214-B3A3-C291E78FDC6E}" type="presParOf" srcId="{BD0B62B7-5E0F-4001-B5E8-448D444C3074}" destId="{9EB90506-C67D-4899-B81C-257C4B054D58}" srcOrd="0" destOrd="0" presId="urn:microsoft.com/office/officeart/2005/8/layout/pList2"/>
    <dgm:cxn modelId="{008B5A11-6A2C-4CDE-8477-27194E4084AB}" type="presParOf" srcId="{9EB90506-C67D-4899-B81C-257C4B054D58}" destId="{E802271A-BB4E-4F8D-AB19-8B3CAFF05AC2}" srcOrd="0" destOrd="0" presId="urn:microsoft.com/office/officeart/2005/8/layout/pList2"/>
    <dgm:cxn modelId="{0FE44014-4B4B-45C2-80B3-473F6363A11E}" type="presParOf" srcId="{9EB90506-C67D-4899-B81C-257C4B054D58}" destId="{43C93019-FFDF-45A8-ADBC-D1F55B5DADC0}" srcOrd="1" destOrd="0" presId="urn:microsoft.com/office/officeart/2005/8/layout/pList2"/>
    <dgm:cxn modelId="{CF366C5D-05F7-47BC-991A-D1733A806966}" type="presParOf" srcId="{9EB90506-C67D-4899-B81C-257C4B054D58}" destId="{FEEDC0F6-4143-4B94-96FB-A4F345FCEA36}" srcOrd="2" destOrd="0" presId="urn:microsoft.com/office/officeart/2005/8/layout/pList2"/>
    <dgm:cxn modelId="{5DBBF9FE-1DAA-4C88-92AC-1C5171832AD5}" type="presParOf" srcId="{BD0B62B7-5E0F-4001-B5E8-448D444C3074}" destId="{3B325707-DB88-4ECF-B3BD-B25C447962CC}" srcOrd="1" destOrd="0" presId="urn:microsoft.com/office/officeart/2005/8/layout/pList2"/>
    <dgm:cxn modelId="{9912C26C-B4EB-456C-AB6D-26165D355A75}" type="presParOf" srcId="{BD0B62B7-5E0F-4001-B5E8-448D444C3074}" destId="{C9E7B2C0-210D-470F-98AF-06F063D742E7}" srcOrd="2" destOrd="0" presId="urn:microsoft.com/office/officeart/2005/8/layout/pList2"/>
    <dgm:cxn modelId="{237DCEE3-65D9-4D68-BA66-9E0D0F0141E4}" type="presParOf" srcId="{C9E7B2C0-210D-470F-98AF-06F063D742E7}" destId="{B7EE57AB-20A4-455D-9B75-3A57DB071684}" srcOrd="0" destOrd="0" presId="urn:microsoft.com/office/officeart/2005/8/layout/pList2"/>
    <dgm:cxn modelId="{D775F9C7-0EB6-44F6-81F9-7D6FBCC27A8B}" type="presParOf" srcId="{C9E7B2C0-210D-470F-98AF-06F063D742E7}" destId="{461C87AA-BB8E-4B88-9927-9241F34E5B1A}" srcOrd="1" destOrd="0" presId="urn:microsoft.com/office/officeart/2005/8/layout/pList2"/>
    <dgm:cxn modelId="{2B971988-9500-49F1-8D9A-6B8A413F69E5}" type="presParOf" srcId="{C9E7B2C0-210D-470F-98AF-06F063D742E7}" destId="{F52CCDAE-17E2-4586-BEA3-BA8C9B93C1BD}" srcOrd="2" destOrd="0" presId="urn:microsoft.com/office/officeart/2005/8/layout/pList2"/>
    <dgm:cxn modelId="{482AA22D-F54E-4680-9B77-FBB2B881A924}" type="presParOf" srcId="{BD0B62B7-5E0F-4001-B5E8-448D444C3074}" destId="{C7EF070E-C067-4F11-94F9-BF57874C66D0}" srcOrd="3" destOrd="0" presId="urn:microsoft.com/office/officeart/2005/8/layout/pList2"/>
    <dgm:cxn modelId="{CF8F934A-1D5C-4F26-AAA0-7E434B54949A}" type="presParOf" srcId="{BD0B62B7-5E0F-4001-B5E8-448D444C3074}" destId="{D37FD04E-1426-4D9E-A3AC-723F4618179D}" srcOrd="4" destOrd="0" presId="urn:microsoft.com/office/officeart/2005/8/layout/pList2"/>
    <dgm:cxn modelId="{D21B9815-7992-4A62-BC7F-CC96F3B07E53}" type="presParOf" srcId="{D37FD04E-1426-4D9E-A3AC-723F4618179D}" destId="{24659182-70C7-460A-A914-6D8A1C9173CA}" srcOrd="0" destOrd="0" presId="urn:microsoft.com/office/officeart/2005/8/layout/pList2"/>
    <dgm:cxn modelId="{EBE569FB-0E83-43E6-BE4E-3CAB3E999BB3}" type="presParOf" srcId="{D37FD04E-1426-4D9E-A3AC-723F4618179D}" destId="{A1E7B65F-5321-456F-8EF1-1A3D9BFF761F}" srcOrd="1" destOrd="0" presId="urn:microsoft.com/office/officeart/2005/8/layout/pList2"/>
    <dgm:cxn modelId="{FC12783A-9520-4354-AF3B-FEC1C939ABAD}" type="presParOf" srcId="{D37FD04E-1426-4D9E-A3AC-723F4618179D}" destId="{02678652-66E2-495E-9168-06E88C9F7B5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2F089A-2A03-4C6D-B0F8-537139CE006E}">
      <dsp:nvSpPr>
        <dsp:cNvPr id="0" name=""/>
        <dsp:cNvSpPr/>
      </dsp:nvSpPr>
      <dsp:spPr>
        <a:xfrm>
          <a:off x="0" y="95295"/>
          <a:ext cx="10515600" cy="1958102"/>
        </a:xfrm>
        <a:prstGeom prst="roundRect">
          <a:avLst>
            <a:gd name="adj" fmla="val 10000"/>
          </a:avLst>
        </a:prstGeom>
        <a:solidFill>
          <a:schemeClr val="bg1">
            <a:alpha val="9000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EDC0F6-4143-4B94-96FB-A4F345FCEA36}">
      <dsp:nvSpPr>
        <dsp:cNvPr id="0" name=""/>
        <dsp:cNvSpPr/>
      </dsp:nvSpPr>
      <dsp:spPr>
        <a:xfrm>
          <a:off x="1245630" y="612237"/>
          <a:ext cx="1228632" cy="13054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802271A-BB4E-4F8D-AB19-8B3CAFF05AC2}">
      <dsp:nvSpPr>
        <dsp:cNvPr id="0" name=""/>
        <dsp:cNvSpPr/>
      </dsp:nvSpPr>
      <dsp:spPr>
        <a:xfrm rot="10800000">
          <a:off x="247665" y="2069223"/>
          <a:ext cx="3088957" cy="1630870"/>
        </a:xfrm>
        <a:prstGeom prst="round2SameRect">
          <a:avLst>
            <a:gd name="adj1" fmla="val 10500"/>
            <a:gd name="adj2" fmla="val 0"/>
          </a:avLst>
        </a:prstGeom>
        <a:solidFill>
          <a:srgbClr val="333C9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Activate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bg1"/>
              </a:solidFill>
              <a:latin typeface="Calibri" panose="020F0502020204030204" pitchFamily="34" charset="0"/>
            </a:rPr>
            <a:t>Creating pathways for young people to navigate positively through times of transition</a:t>
          </a:r>
          <a:endParaRPr lang="en-GB" sz="1600" kern="1200"/>
        </a:p>
      </dsp:txBody>
      <dsp:txXfrm rot="10800000">
        <a:off x="297820" y="2069223"/>
        <a:ext cx="2988647" cy="1580715"/>
      </dsp:txXfrm>
    </dsp:sp>
    <dsp:sp modelId="{F52CCDAE-17E2-4586-BEA3-BA8C9B93C1BD}">
      <dsp:nvSpPr>
        <dsp:cNvPr id="0" name=""/>
        <dsp:cNvSpPr/>
      </dsp:nvSpPr>
      <dsp:spPr>
        <a:xfrm>
          <a:off x="4329954" y="612237"/>
          <a:ext cx="1855691" cy="130540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EE57AB-20A4-455D-9B75-3A57DB071684}">
      <dsp:nvSpPr>
        <dsp:cNvPr id="0" name=""/>
        <dsp:cNvSpPr/>
      </dsp:nvSpPr>
      <dsp:spPr>
        <a:xfrm rot="10800000">
          <a:off x="3693953" y="2069223"/>
          <a:ext cx="3088957" cy="1630870"/>
        </a:xfrm>
        <a:prstGeom prst="round2SameRect">
          <a:avLst>
            <a:gd name="adj1" fmla="val 10500"/>
            <a:gd name="adj2" fmla="val 0"/>
          </a:avLst>
        </a:prstGeom>
        <a:solidFill>
          <a:srgbClr val="E1A708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Connect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latin typeface="Calibri" panose="020F0502020204030204" pitchFamily="34" charset="0"/>
            </a:rPr>
            <a:t>Supporting young people to grow, develop and achieve by connecting them to services and opportunities</a:t>
          </a:r>
          <a:endParaRPr lang="en-GB" sz="1600" kern="120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200" kern="1200"/>
        </a:p>
      </dsp:txBody>
      <dsp:txXfrm rot="10800000">
        <a:off x="3744108" y="2069223"/>
        <a:ext cx="2988647" cy="1580715"/>
      </dsp:txXfrm>
    </dsp:sp>
    <dsp:sp modelId="{02678652-66E2-495E-9168-06E88C9F7B59}">
      <dsp:nvSpPr>
        <dsp:cNvPr id="0" name=""/>
        <dsp:cNvSpPr/>
      </dsp:nvSpPr>
      <dsp:spPr>
        <a:xfrm>
          <a:off x="7422773" y="546967"/>
          <a:ext cx="2465760" cy="14359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659182-70C7-460A-A914-6D8A1C9173CA}">
      <dsp:nvSpPr>
        <dsp:cNvPr id="0" name=""/>
        <dsp:cNvSpPr/>
      </dsp:nvSpPr>
      <dsp:spPr>
        <a:xfrm rot="10800000">
          <a:off x="7051897" y="2069223"/>
          <a:ext cx="3088957" cy="1630870"/>
        </a:xfrm>
        <a:prstGeom prst="round2SameRect">
          <a:avLst>
            <a:gd name="adj1" fmla="val 10500"/>
            <a:gd name="adj2" fmla="val 0"/>
          </a:avLst>
        </a:prstGeom>
        <a:solidFill>
          <a:srgbClr val="00B0F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b="1" kern="1200"/>
            <a:t>Empower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600" kern="1200">
              <a:solidFill>
                <a:schemeClr val="bg1"/>
              </a:solidFill>
              <a:latin typeface="Calibri" panose="020F0502020204030204" pitchFamily="34" charset="0"/>
            </a:rPr>
            <a:t>Enabling young people to participate and influence change locally, nationally and globally</a:t>
          </a:r>
          <a:r>
            <a:rPr lang="en-GB" sz="1600" kern="1200"/>
            <a:t> 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GB" sz="1400" kern="1200"/>
        </a:p>
      </dsp:txBody>
      <dsp:txXfrm rot="10800000">
        <a:off x="7102052" y="2069223"/>
        <a:ext cx="2988647" cy="158071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BD6BE22-3DA7-45AC-861C-3BBCBB34B08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567EFBF-0995-4621-8615-86EC4A29BF2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4A58C-AF6E-42F1-9DBF-7CEAAAD03048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C274E5-1CD9-468A-9D40-F514A6F6669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1ACFEC4-D390-498C-8BE3-E2F5D98639F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FAF321-AB01-4A5B-9E7C-11BBEB8FE92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71134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94C9B5-64EF-483E-88F8-5AB4E5309DDD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5478DC-CB0B-4D05-9F60-9AE2B689AD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079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A060C-5AC2-4296-B0F1-864D8BA5B1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6586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White on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158C-7D47-4097-94A6-CE774E4B3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35" y="320675"/>
            <a:ext cx="5163355" cy="132556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10659-8F26-4ECB-8616-7F8A39E41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35" y="1825624"/>
            <a:ext cx="5163355" cy="489714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2130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lack and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7B158C-7D47-4097-94A6-CE774E4B3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35" y="320675"/>
            <a:ext cx="5163355" cy="1325563"/>
          </a:xfrm>
        </p:spPr>
        <p:txBody>
          <a:bodyPr/>
          <a:lstStyle>
            <a:lvl1pPr>
              <a:defRPr>
                <a:solidFill>
                  <a:srgbClr val="383488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D10659-8F26-4ECB-8616-7F8A39E416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35" y="1825624"/>
            <a:ext cx="5163355" cy="4897147"/>
          </a:xfrm>
        </p:spPr>
        <p:txBody>
          <a:bodyPr/>
          <a:lstStyle>
            <a:lvl1pPr>
              <a:defRPr>
                <a:solidFill>
                  <a:srgbClr val="383488"/>
                </a:solidFill>
              </a:defRPr>
            </a:lvl1pPr>
            <a:lvl2pPr>
              <a:defRPr>
                <a:solidFill>
                  <a:srgbClr val="383488"/>
                </a:solidFill>
              </a:defRPr>
            </a:lvl2pPr>
            <a:lvl3pPr>
              <a:defRPr>
                <a:solidFill>
                  <a:srgbClr val="383488"/>
                </a:solidFill>
              </a:defRPr>
            </a:lvl3pPr>
            <a:lvl4pPr>
              <a:defRPr>
                <a:solidFill>
                  <a:srgbClr val="383488"/>
                </a:solidFill>
              </a:defRPr>
            </a:lvl4pPr>
            <a:lvl5pPr>
              <a:defRPr>
                <a:solidFill>
                  <a:srgbClr val="383488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76200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97133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5EB124A1-C1F5-47B3-B9D1-D556AD164BE5">
            <a:extLst>
              <a:ext uri="{FF2B5EF4-FFF2-40B4-BE49-F238E27FC236}">
                <a16:creationId xmlns:a16="http://schemas.microsoft.com/office/drawing/2014/main" id="{E270CA8B-CB2C-4DF8-A5DC-8C657EB27A4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43839" y="-184361"/>
            <a:ext cx="6869428" cy="7226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2">
            <a:extLst>
              <a:ext uri="{FF2B5EF4-FFF2-40B4-BE49-F238E27FC236}">
                <a16:creationId xmlns:a16="http://schemas.microsoft.com/office/drawing/2014/main" id="{3771AB78-EB8B-40DB-B9A0-2DA99A9CF7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4422" y="1345473"/>
            <a:ext cx="4446063" cy="3277889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sz="800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C0CE98AC-08A0-4259-9A45-82976ACE7E5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6019" y="4539967"/>
            <a:ext cx="3560781" cy="858576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>
                <a:solidFill>
                  <a:srgbClr val="FFFFFF"/>
                </a:solidFill>
                <a:latin typeface="+mn-lt"/>
                <a:cs typeface="Arial Hebrew Light"/>
              </a:rPr>
              <a:t>Sub heading</a:t>
            </a:r>
          </a:p>
          <a:p>
            <a:pPr lvl="0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A5540D-49AD-41E2-AFAC-667269728C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931" b="100000" l="5143" r="96343">
                        <a14:foregroundMark x1="14057" y1="47602" x2="14057" y2="47602"/>
                        <a14:foregroundMark x1="12114" y1="46625" x2="12114" y2="46625"/>
                        <a14:foregroundMark x1="7886" y1="43339" x2="7886" y2="43339"/>
                        <a14:foregroundMark x1="9943" y1="45027" x2="9943" y2="45027"/>
                        <a14:foregroundMark x1="14971" y1="40497" x2="14971" y2="40497"/>
                        <a14:foregroundMark x1="17143" y1="42895" x2="17143" y2="42895"/>
                        <a14:foregroundMark x1="15771" y1="41563" x2="15771" y2="41563"/>
                        <a14:foregroundMark x1="13600" y1="39609" x2="13600" y2="39609"/>
                        <a14:foregroundMark x1="12457" y1="39343" x2="12457" y2="39343"/>
                        <a14:backgroundMark x1="13829" y1="43694" x2="13829" y2="43694"/>
                        <a14:backgroundMark x1="14971" y1="44849" x2="14971" y2="44849"/>
                        <a14:backgroundMark x1="15771" y1="45737" x2="15771" y2="457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9540" y="0"/>
            <a:ext cx="533149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6834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YS_DOT3.psd">
            <a:extLst>
              <a:ext uri="{FF2B5EF4-FFF2-40B4-BE49-F238E27FC236}">
                <a16:creationId xmlns:a16="http://schemas.microsoft.com/office/drawing/2014/main" id="{40CAA866-0A00-4583-B07A-6665022FA8D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3839" y="-184361"/>
            <a:ext cx="6869428" cy="7226719"/>
          </a:xfrm>
          <a:prstGeom prst="rect">
            <a:avLst/>
          </a:prstGeom>
        </p:spPr>
      </p:pic>
      <p:sp>
        <p:nvSpPr>
          <p:cNvPr id="9" name="Title 2">
            <a:extLst>
              <a:ext uri="{FF2B5EF4-FFF2-40B4-BE49-F238E27FC236}">
                <a16:creationId xmlns:a16="http://schemas.microsoft.com/office/drawing/2014/main" id="{C64AB066-20F9-4273-B157-9B08FBFF57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14422" y="1345473"/>
            <a:ext cx="4446063" cy="3277889"/>
          </a:xfrm>
        </p:spPr>
        <p:txBody>
          <a:bodyPr>
            <a:normAutofit/>
          </a:bodyPr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GB" sz="8000">
                <a:solidFill>
                  <a:schemeClr val="bg1"/>
                </a:solidFill>
              </a:rPr>
              <a:t>Title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911A58E2-F7BE-4695-B255-4ADF560D976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46019" y="4539967"/>
            <a:ext cx="3560781" cy="858576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GB" sz="2400" smtClean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2800">
                <a:solidFill>
                  <a:srgbClr val="FFFFFF"/>
                </a:solidFill>
                <a:latin typeface="+mn-lt"/>
                <a:cs typeface="Arial Hebrew Light"/>
              </a:rPr>
              <a:t>Sub heading</a:t>
            </a:r>
          </a:p>
          <a:p>
            <a:pPr lvl="0"/>
            <a:endParaRPr lang="en-GB"/>
          </a:p>
        </p:txBody>
      </p:sp>
      <p:pic>
        <p:nvPicPr>
          <p:cNvPr id="6" name="Picture 5" descr="A person posing for the camera&#10;&#10;Description generated with very high confidence">
            <a:extLst>
              <a:ext uri="{FF2B5EF4-FFF2-40B4-BE49-F238E27FC236}">
                <a16:creationId xmlns:a16="http://schemas.microsoft.com/office/drawing/2014/main" id="{03ABCB6A-489E-404A-A8E4-3DDF4E6324D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96658" y="-375940"/>
            <a:ext cx="4828407" cy="72339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175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CF63-0197-4C01-B61B-3116F6EC20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5A6162-E5CB-4D46-A677-3AE55A906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45883F8-673A-4CD5-89E1-EE2E667950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167A81B-923A-4198-BD99-C42D6B21390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6B4AB57-00A7-4D64-B0C1-21F89934A9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879C2C-B4DC-434F-A488-9CA0BCD84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4CB5-98C6-495D-8CAD-B7D313369C76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6647D95-4615-464B-9763-8F734162BA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F892312-3B4A-41F5-BC1E-D54A8A9FD9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EC66-AAF8-43E3-AEA4-874470A0E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77423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242B9B-015B-443F-850A-6255E77C2E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70D885-2400-43B7-83AC-679DB336F2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9F4878-E417-48A1-9A31-EFEC62B96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E84CB5-98C6-495D-8CAD-B7D313369C76}" type="datetimeFigureOut">
              <a:rPr lang="en-GB" smtClean="0"/>
              <a:t>21/03/2019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E236E8-25D2-499B-8DF4-0FED4FB72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E1242C-4D2E-4584-9C34-2648428B4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0BEC66-AAF8-43E3-AEA4-874470A0E3A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533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control" Target="../activeX/activeX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wmf"/><Relationship Id="rId10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Relationship Id="rId14" Type="http://schemas.openxmlformats.org/officeDocument/2006/relationships/image" Target="../media/image4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81E115-4E99-4F0E-AAA7-ABFDFB4C2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743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0FE7CE-CC62-4936-87B9-25AA35F7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28600" marR="0" lvl="0" indent="-171450" algn="l" defTabSz="6858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Blip>
                <a:blip r:embed="rId12"/>
              </a:buBlip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Edit Master text styles</a:t>
            </a:r>
          </a:p>
          <a:p>
            <a:pPr marL="685800" marR="0" lvl="1" indent="-171450" algn="l" defTabSz="6858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13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Second level</a:t>
            </a:r>
          </a:p>
          <a:p>
            <a:pPr marL="1143000" marR="0" lvl="2" indent="-171450" algn="l" defTabSz="6858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1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Third level</a:t>
            </a:r>
          </a:p>
          <a:p>
            <a:pPr marL="1600200" marR="0" lvl="3" indent="-171450" algn="l" defTabSz="6858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1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Fourth level</a:t>
            </a:r>
          </a:p>
          <a:p>
            <a:pPr marL="2057400" marR="0" lvl="4" indent="-171450" algn="l" defTabSz="6858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14"/>
              </a:buBlip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Fifth level</a:t>
            </a:r>
            <a:endParaRPr kumimoji="0" lang="en-GB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1026" name="Image1" r:id="rId11" imgW="2579760" imgH="1692720"/>
        </mc:Choice>
        <mc:Fallback>
          <p:control name="Image1" r:id="rId11" imgW="2579760" imgH="1692720">
            <p:pic>
              <p:nvPicPr>
                <p:cNvPr id="4" name="Image1">
                  <a:extLst>
                    <a:ext uri="{FF2B5EF4-FFF2-40B4-BE49-F238E27FC236}">
                      <a16:creationId xmlns:a16="http://schemas.microsoft.com/office/drawing/2014/main" id="{EB08B8B1-BC38-414B-9F4C-1FA311B34AA2}"/>
                    </a:ext>
                  </a:extLst>
                </p:cNvPr>
                <p:cNvPicPr>
                  <a:picLocks/>
                </p:cNvPicPr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9612516" y="0"/>
                  <a:ext cx="2579484" cy="1690688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876884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50" r:id="rId2"/>
    <p:sldLayoutId id="2147483660" r:id="rId3"/>
    <p:sldLayoutId id="2147483655" r:id="rId4"/>
    <p:sldLayoutId id="2147483663" r:id="rId5"/>
    <p:sldLayoutId id="2147483668" r:id="rId6"/>
    <p:sldLayoutId id="2147483673" r:id="rId7"/>
    <p:sldLayoutId id="2147483674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Calisto MT" panose="02040603050505030304" pitchFamily="18" charset="0"/>
          <a:ea typeface="+mj-ea"/>
          <a:cs typeface="Cordia New" panose="020B0502040204020203" pitchFamily="34" charset="-34"/>
        </a:defRPr>
      </a:lvl1pPr>
    </p:titleStyle>
    <p:bodyStyle>
      <a:lvl1pPr marL="228600" marR="0" indent="-171450" algn="l" defTabSz="685800" rtl="0" eaLnBrk="1" fontAlgn="auto" latinLnBrk="0" hangingPunct="1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Blip>
          <a:blip r:embed="rId12"/>
        </a:buBlip>
        <a:tabLst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marR="0" indent="-171450" algn="l" defTabSz="6858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Tx/>
        <a:buBlip>
          <a:blip r:embed="rId13"/>
        </a:buBlip>
        <a:tabLst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marR="0" indent="-171450" algn="l" defTabSz="6858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Tx/>
        <a:buBlip>
          <a:blip r:embed="rId14"/>
        </a:buBlip>
        <a:tabLst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marR="0" indent="-171450" algn="l" defTabSz="6858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Tx/>
        <a:buBlip>
          <a:blip r:embed="rId14"/>
        </a:buBlip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marR="0" indent="-171450" algn="l" defTabSz="685800" rtl="0" eaLnBrk="1" fontAlgn="auto" latinLnBrk="0" hangingPunct="1">
        <a:lnSpc>
          <a:spcPct val="90000"/>
        </a:lnSpc>
        <a:spcBef>
          <a:spcPts val="500"/>
        </a:spcBef>
        <a:spcAft>
          <a:spcPts val="0"/>
        </a:spcAft>
        <a:buClrTx/>
        <a:buSzTx/>
        <a:buFontTx/>
        <a:buBlip>
          <a:blip r:embed="rId14"/>
        </a:buBlip>
        <a:tabLst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4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9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289E62-AEC4-43F4-8864-915741049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6019" y="559312"/>
            <a:ext cx="5169651" cy="4185532"/>
          </a:xfrm>
        </p:spPr>
        <p:txBody>
          <a:bodyPr>
            <a:normAutofit/>
          </a:bodyPr>
          <a:lstStyle/>
          <a:p>
            <a:r>
              <a:rPr lang="en-GB" sz="5400" dirty="0"/>
              <a:t>Getting The Balance Right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4B94495-40F0-45A2-A675-0EEF801A779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246019" y="3384395"/>
            <a:ext cx="4028508" cy="2146610"/>
          </a:xfrm>
        </p:spPr>
        <p:txBody>
          <a:bodyPr>
            <a:normAutofit fontScale="92500" lnSpcReduction="20000"/>
          </a:bodyPr>
          <a:lstStyle/>
          <a:p>
            <a:r>
              <a:rPr lang="en-GB" sz="2900" dirty="0"/>
              <a:t>Gavin Crosby – Local Partnership Development Manager - Young Scot</a:t>
            </a:r>
          </a:p>
          <a:p>
            <a:r>
              <a:rPr lang="en-GB" sz="2900" dirty="0"/>
              <a:t>gavinc@young.scot</a:t>
            </a:r>
          </a:p>
          <a:p>
            <a:r>
              <a:rPr lang="en-GB" sz="2900" dirty="0"/>
              <a:t>young.scot (Young People)  young.scot.net (Partners)</a:t>
            </a:r>
          </a:p>
          <a:p>
            <a:endParaRPr lang="en-GB" sz="2900" dirty="0"/>
          </a:p>
        </p:txBody>
      </p:sp>
      <p:pic>
        <p:nvPicPr>
          <p:cNvPr id="4" name="Content Placeholder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CB77F2E9-9B3E-4843-A2E4-5E66130C66A8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880" y="-25400"/>
            <a:ext cx="2606040" cy="170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1506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makar young scot poet">
            <a:extLst>
              <a:ext uri="{FF2B5EF4-FFF2-40B4-BE49-F238E27FC236}">
                <a16:creationId xmlns:a16="http://schemas.microsoft.com/office/drawing/2014/main" id="{D225CF1B-61B0-4216-8A65-1F54A98AD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1243" y="0"/>
            <a:ext cx="10307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0B1A01-153B-412A-BF2F-79D13199BAF9}"/>
              </a:ext>
            </a:extLst>
          </p:cNvPr>
          <p:cNvSpPr/>
          <p:nvPr/>
        </p:nvSpPr>
        <p:spPr>
          <a:xfrm>
            <a:off x="0" y="0"/>
            <a:ext cx="9246358" cy="6858000"/>
          </a:xfrm>
          <a:prstGeom prst="rect">
            <a:avLst/>
          </a:prstGeom>
          <a:gradFill flip="none" rotWithShape="1">
            <a:gsLst>
              <a:gs pos="6000">
                <a:srgbClr val="3ABFF0"/>
              </a:gs>
              <a:gs pos="0">
                <a:srgbClr val="3ABFF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61DC9CC-E5F8-4A46-95CD-D9DE73DB421D}"/>
              </a:ext>
            </a:extLst>
          </p:cNvPr>
          <p:cNvSpPr txBox="1">
            <a:spLocks/>
          </p:cNvSpPr>
          <p:nvPr/>
        </p:nvSpPr>
        <p:spPr>
          <a:xfrm>
            <a:off x="207135" y="1825624"/>
            <a:ext cx="5163355" cy="4897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700A39-C8FA-4A29-960C-00399F1212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35" y="320675"/>
            <a:ext cx="7565265" cy="1325563"/>
          </a:xfrm>
        </p:spPr>
        <p:txBody>
          <a:bodyPr>
            <a:normAutofit/>
          </a:bodyPr>
          <a:lstStyle/>
          <a:p>
            <a:r>
              <a:rPr lang="en-GB" dirty="0"/>
              <a:t>Not either online or face to face – Have both!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621433-2E2A-493A-8DBC-5C7563227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35" y="1825624"/>
            <a:ext cx="7565265" cy="4897147"/>
          </a:xfrm>
        </p:spPr>
        <p:txBody>
          <a:bodyPr>
            <a:normAutofit/>
          </a:bodyPr>
          <a:lstStyle/>
          <a:p>
            <a:r>
              <a:rPr lang="en-GB" dirty="0"/>
              <a:t>Some concern that digital voting will take away from the ‘community feel’ of face to face events</a:t>
            </a:r>
          </a:p>
          <a:p>
            <a:r>
              <a:rPr lang="en-GB" dirty="0"/>
              <a:t>No reason not to combine – vote using phones, tablets, computers at and during the event!</a:t>
            </a:r>
          </a:p>
          <a:p>
            <a:r>
              <a:rPr lang="en-GB" dirty="0"/>
              <a:t>Moray votes, phone in at end of event, result announced in the room 2 minutes later</a:t>
            </a:r>
          </a:p>
          <a:p>
            <a:r>
              <a:rPr lang="en-GB" dirty="0"/>
              <a:t>Use our system, Mentimeter, survey monkey etc.</a:t>
            </a:r>
          </a:p>
          <a:p>
            <a:pPr marL="57150" indent="0">
              <a:buNone/>
            </a:pPr>
            <a:endParaRPr lang="en-GB" dirty="0"/>
          </a:p>
        </p:txBody>
      </p:sp>
      <p:pic>
        <p:nvPicPr>
          <p:cNvPr id="8" name="Content Placeholder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A8F32A-82F2-46B3-901E-5C180C94C2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160" y="-63500"/>
            <a:ext cx="2606040" cy="170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8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62C3AF-3BE7-4758-A7DB-E573E8B3F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Balancing Act…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DE894C-8640-4000-BA43-B7772161ED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818F8F2-0FE6-4097-AE09-930428687F4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GB" dirty="0"/>
              <a:t>Ease of access</a:t>
            </a:r>
          </a:p>
          <a:p>
            <a:r>
              <a:rPr lang="en-GB" dirty="0"/>
              <a:t>Simple to understand	</a:t>
            </a:r>
          </a:p>
          <a:p>
            <a:r>
              <a:rPr lang="en-GB" dirty="0"/>
              <a:t>Wide reach</a:t>
            </a:r>
          </a:p>
          <a:p>
            <a:r>
              <a:rPr lang="en-GB" dirty="0"/>
              <a:t>Voter choice		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97898645-2591-47CE-82D5-8FD3A03BBC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91CC31-3093-4DD7-953B-16414D70602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GB" dirty="0"/>
              <a:t>Robustness</a:t>
            </a:r>
          </a:p>
          <a:p>
            <a:r>
              <a:rPr lang="en-GB" dirty="0"/>
              <a:t>‘Genuine’ process</a:t>
            </a:r>
          </a:p>
          <a:p>
            <a:r>
              <a:rPr lang="en-GB" dirty="0"/>
              <a:t>‘Connection’ with the voters </a:t>
            </a:r>
          </a:p>
          <a:p>
            <a:r>
              <a:rPr lang="en-GB" dirty="0"/>
              <a:t>Issues not personalities </a:t>
            </a:r>
          </a:p>
        </p:txBody>
      </p:sp>
    </p:spTree>
    <p:extLst>
      <p:ext uri="{BB962C8B-B14F-4D97-AF65-F5344CB8AC3E}">
        <p14:creationId xmlns:p14="http://schemas.microsoft.com/office/powerpoint/2010/main" val="3322427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52F506-CE44-4316-85FF-C32CF65F5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What’s next?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1A8A3C-215D-4327-8368-2732FE4320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Developments to the platform (Integration with the Consul platform – Simon speaking later!)</a:t>
            </a:r>
          </a:p>
          <a:p>
            <a:pPr lvl="1"/>
            <a:r>
              <a:rPr lang="en-GB" dirty="0"/>
              <a:t>Linking with the My Account System</a:t>
            </a:r>
          </a:p>
          <a:p>
            <a:pPr lvl="1"/>
            <a:r>
              <a:rPr lang="en-GB" dirty="0"/>
              <a:t>Integrating with the rest of the Young Scot offer – mobile optimised to ensure young people get information about votes, events, consultation etc locally to them.</a:t>
            </a:r>
          </a:p>
          <a:p>
            <a:r>
              <a:rPr lang="en-GB" dirty="0"/>
              <a:t>‘No meaningful participation without information’ – ensuring a comprehensive youth information platform to allow meaningful engagement</a:t>
            </a:r>
          </a:p>
          <a:p>
            <a:r>
              <a:rPr lang="en-GB" dirty="0"/>
              <a:t>Continuing to work with Local Authorities – key to enabling communities to create ideas</a:t>
            </a:r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589148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3C5D-3B82-4CF9-8D75-4DC6BB5D1EE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FDCF1A0F-7C0F-4E52-8FCE-5EA32A2B4385}"/>
              </a:ext>
            </a:extLst>
          </p:cNvPr>
          <p:cNvSpPr txBox="1">
            <a:spLocks/>
          </p:cNvSpPr>
          <p:nvPr/>
        </p:nvSpPr>
        <p:spPr>
          <a:xfrm>
            <a:off x="1372738" y="0"/>
            <a:ext cx="4176464" cy="3024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 baseline="0">
                <a:solidFill>
                  <a:schemeClr val="bg1"/>
                </a:solidFill>
                <a:latin typeface="Calisto MT" panose="02040603050505030304" pitchFamily="18" charset="0"/>
                <a:ea typeface="+mj-ea"/>
                <a:cs typeface="Cordia New" panose="020B0502040204020203" pitchFamily="34" charset="-34"/>
              </a:defRPr>
            </a:lvl1pPr>
          </a:lstStyle>
          <a:p>
            <a:r>
              <a:rPr lang="en-GB" dirty="0">
                <a:solidFill>
                  <a:srgbClr val="002060"/>
                </a:solidFill>
              </a:rPr>
              <a:t>Get in touch…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4BBB45-08AE-49E7-A968-B07447FD132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542" y="1684295"/>
            <a:ext cx="6068638" cy="4110505"/>
          </a:xfrm>
          <a:prstGeom prst="rect">
            <a:avLst/>
          </a:prstGeom>
          <a:noFill/>
        </p:spPr>
      </p:pic>
      <p:pic>
        <p:nvPicPr>
          <p:cNvPr id="6" name="Content Placeholder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494D57A-36A0-40AE-A3C8-876FD9C31440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880" y="-25400"/>
            <a:ext cx="2606040" cy="170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665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70D9E45-F714-44A5-88FF-14420B7878A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9752" y="1416151"/>
            <a:ext cx="10318156" cy="4752528"/>
          </a:xfrm>
          <a:prstGeom prst="rect">
            <a:avLst/>
          </a:prstGeom>
        </p:spPr>
      </p:pic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98EADE23-DFCA-44EB-AEF3-7C6D11152A8D}"/>
              </a:ext>
            </a:extLst>
          </p:cNvPr>
          <p:cNvSpPr txBox="1">
            <a:spLocks/>
          </p:cNvSpPr>
          <p:nvPr/>
        </p:nvSpPr>
        <p:spPr>
          <a:xfrm>
            <a:off x="1398833" y="2039815"/>
            <a:ext cx="9159995" cy="2498815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ctr" defTabSz="685800" rtl="0" eaLnBrk="0" fontAlgn="base" latinLnBrk="0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en-GB" sz="5400" kern="1200" dirty="0">
                <a:solidFill>
                  <a:schemeClr val="tx1"/>
                </a:solidFill>
                <a:latin typeface="+mn-lt"/>
                <a:ea typeface="ヒラギノ角ゴ Pro W3" charset="-128"/>
                <a:cs typeface="+mn-cs"/>
              </a:defRPr>
            </a:lvl1pPr>
            <a:lvl2pPr marL="685800" marR="0" indent="-171450" algn="l" defTabSz="6858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3"/>
              </a:buBlip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marR="0" indent="-171450" algn="l" defTabSz="6858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marR="0" indent="-171450" algn="l" defTabSz="6858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marR="0" indent="-171450" algn="l" defTabSz="6858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Tx/>
              <a:buBlip>
                <a:blip r:embed="rId4"/>
              </a:buBlip>
              <a:tabLst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solidFill>
                  <a:srgbClr val="000000"/>
                </a:solidFill>
                <a:latin typeface="Calibri" panose="020F0502020204030204" pitchFamily="34" charset="0"/>
              </a:rPr>
              <a:t>Young Scot is the national youth information and citizenship charity for Scotland  </a:t>
            </a:r>
          </a:p>
        </p:txBody>
      </p:sp>
      <p:pic>
        <p:nvPicPr>
          <p:cNvPr id="4" name="Content Placeholder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91E94F54-5A20-4505-AF25-A31B10A54C3A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880" y="-25400"/>
            <a:ext cx="2606040" cy="170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3256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 53">
            <a:extLst>
              <a:ext uri="{FF2B5EF4-FFF2-40B4-BE49-F238E27FC236}">
                <a16:creationId xmlns:a16="http://schemas.microsoft.com/office/drawing/2014/main" id="{50951745-D246-4282-A0CC-DC5ED51653D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6000">
                <a:srgbClr val="3ABFF0"/>
              </a:gs>
              <a:gs pos="0">
                <a:srgbClr val="3ABFF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55613B0-70C4-4B2D-8EFE-E4337766D0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774316" cy="1325563"/>
          </a:xfrm>
        </p:spPr>
        <p:txBody>
          <a:bodyPr/>
          <a:lstStyle/>
          <a:p>
            <a:r>
              <a:rPr lang="en-GB" dirty="0"/>
              <a:t>We want to…</a:t>
            </a:r>
          </a:p>
        </p:txBody>
      </p:sp>
      <p:graphicFrame>
        <p:nvGraphicFramePr>
          <p:cNvPr id="52" name="Content Placeholder 3">
            <a:extLst>
              <a:ext uri="{FF2B5EF4-FFF2-40B4-BE49-F238E27FC236}">
                <a16:creationId xmlns:a16="http://schemas.microsoft.com/office/drawing/2014/main" id="{0A120409-C7F6-4400-9AC3-7BD0702DA5AE}"/>
              </a:ext>
            </a:extLst>
          </p:cNvPr>
          <p:cNvGraphicFramePr>
            <a:graphicFrameLocks/>
          </p:cNvGraphicFramePr>
          <p:nvPr>
            <p:extLst/>
          </p:nvPr>
        </p:nvGraphicFramePr>
        <p:xfrm>
          <a:off x="687132" y="1395134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3" name="TextBox 52">
            <a:extLst>
              <a:ext uri="{FF2B5EF4-FFF2-40B4-BE49-F238E27FC236}">
                <a16:creationId xmlns:a16="http://schemas.microsoft.com/office/drawing/2014/main" id="{192ABFBB-4E3D-42FF-9E46-F9E49CF3056A}"/>
              </a:ext>
            </a:extLst>
          </p:cNvPr>
          <p:cNvSpPr txBox="1"/>
          <p:nvPr/>
        </p:nvSpPr>
        <p:spPr>
          <a:xfrm>
            <a:off x="934782" y="5095220"/>
            <a:ext cx="1002030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Supporting young people aged 11-26 to </a:t>
            </a:r>
          </a:p>
          <a:p>
            <a:pPr algn="ctr"/>
            <a:r>
              <a:rPr lang="en-GB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 and grow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 and thrive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en-GB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 and achieve</a:t>
            </a:r>
          </a:p>
          <a:p>
            <a:pPr algn="ctr"/>
            <a:r>
              <a:rPr lang="en-GB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order to support them in making meaning of their lives as they grow up and face transitions. </a:t>
            </a:r>
          </a:p>
        </p:txBody>
      </p:sp>
      <p:pic>
        <p:nvPicPr>
          <p:cNvPr id="55" name="Content Placeholder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C6CEABF-665B-44BA-A4B8-83F6C38C9393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880" y="-25400"/>
            <a:ext cx="2606040" cy="170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407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1D0E0-9255-4672-8189-C0B255191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7" y="365125"/>
            <a:ext cx="7770339" cy="1325563"/>
          </a:xfrm>
        </p:spPr>
        <p:txBody>
          <a:bodyPr/>
          <a:lstStyle/>
          <a:p>
            <a:r>
              <a:rPr lang="en-GB" dirty="0"/>
              <a:t>What do we want from a vote?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EC8066-FD03-4D7F-A2F4-90A8C71EF2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FD025E-DF12-4C0D-A8CD-A3766BBD28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2671762"/>
          </a:xfrm>
        </p:spPr>
        <p:txBody>
          <a:bodyPr/>
          <a:lstStyle/>
          <a:p>
            <a:r>
              <a:rPr lang="en-GB" dirty="0"/>
              <a:t>Low Cost </a:t>
            </a:r>
          </a:p>
          <a:p>
            <a:r>
              <a:rPr lang="en-GB" dirty="0"/>
              <a:t>Robust</a:t>
            </a:r>
          </a:p>
          <a:p>
            <a:r>
              <a:rPr lang="en-GB" dirty="0"/>
              <a:t>High turnout</a:t>
            </a:r>
          </a:p>
          <a:p>
            <a:endParaRPr lang="en-GB" dirty="0"/>
          </a:p>
          <a:p>
            <a:r>
              <a:rPr lang="en-GB" dirty="0"/>
              <a:t>Pick any 2!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84FE1C-2A56-4EB6-957B-3FB1CE4E5D9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FBDF503-9021-471D-8FCD-D4D5AAD6921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1710665"/>
          </a:xfrm>
        </p:spPr>
        <p:txBody>
          <a:bodyPr/>
          <a:lstStyle/>
          <a:p>
            <a:r>
              <a:rPr lang="en-GB" dirty="0"/>
              <a:t>Cash and staff time</a:t>
            </a:r>
          </a:p>
          <a:p>
            <a:r>
              <a:rPr lang="en-GB" dirty="0"/>
              <a:t>1person=1vote (+ eligible)</a:t>
            </a:r>
          </a:p>
          <a:p>
            <a:r>
              <a:rPr lang="en-GB" dirty="0"/>
              <a:t>How many votes is enough?</a:t>
            </a:r>
          </a:p>
          <a:p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040AED7-6663-45AA-A8F7-78AD13C06636}"/>
              </a:ext>
            </a:extLst>
          </p:cNvPr>
          <p:cNvSpPr txBox="1"/>
          <p:nvPr/>
        </p:nvSpPr>
        <p:spPr>
          <a:xfrm>
            <a:off x="1009403" y="5176837"/>
            <a:ext cx="101890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/>
              <a:t>If we add deliberation phase as well, this becomes even more complicated: Breadth vs Depth vs Capacity</a:t>
            </a:r>
            <a:endParaRPr lang="en-GB" dirty="0"/>
          </a:p>
        </p:txBody>
      </p:sp>
      <p:pic>
        <p:nvPicPr>
          <p:cNvPr id="9" name="Content Placeholder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06EFDFF4-C331-4136-A18F-937B282FC1E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0880" y="-25400"/>
            <a:ext cx="2606040" cy="170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941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makar young scot poet">
            <a:extLst>
              <a:ext uri="{FF2B5EF4-FFF2-40B4-BE49-F238E27FC236}">
                <a16:creationId xmlns:a16="http://schemas.microsoft.com/office/drawing/2014/main" id="{D225CF1B-61B0-4216-8A65-1F54A98ADA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91243" y="0"/>
            <a:ext cx="1030763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0B1A01-153B-412A-BF2F-79D13199BAF9}"/>
              </a:ext>
            </a:extLst>
          </p:cNvPr>
          <p:cNvSpPr/>
          <p:nvPr/>
        </p:nvSpPr>
        <p:spPr>
          <a:xfrm>
            <a:off x="0" y="0"/>
            <a:ext cx="9055290" cy="6858000"/>
          </a:xfrm>
          <a:prstGeom prst="rect">
            <a:avLst/>
          </a:prstGeom>
          <a:gradFill flip="none" rotWithShape="1">
            <a:gsLst>
              <a:gs pos="6000">
                <a:srgbClr val="3ABFF0"/>
              </a:gs>
              <a:gs pos="0">
                <a:srgbClr val="3ABFF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61DC9CC-E5F8-4A46-95CD-D9DE73DB421D}"/>
              </a:ext>
            </a:extLst>
          </p:cNvPr>
          <p:cNvSpPr txBox="1">
            <a:spLocks/>
          </p:cNvSpPr>
          <p:nvPr/>
        </p:nvSpPr>
        <p:spPr>
          <a:xfrm>
            <a:off x="207135" y="1825624"/>
            <a:ext cx="5163355" cy="4897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32700A39-C8FA-4A29-960C-00399F1212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Where are we now?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621433-2E2A-493A-8DBC-5C75632277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35" y="1825624"/>
            <a:ext cx="8176469" cy="4897147"/>
          </a:xfrm>
        </p:spPr>
        <p:txBody>
          <a:bodyPr>
            <a:normAutofit/>
          </a:bodyPr>
          <a:lstStyle/>
          <a:p>
            <a:r>
              <a:rPr lang="en-GB" dirty="0"/>
              <a:t>Successful votes and projects – money is being allocated across communities – to the projects that people value</a:t>
            </a:r>
          </a:p>
          <a:p>
            <a:r>
              <a:rPr lang="en-GB" dirty="0"/>
              <a:t>Engagement, or Re-engagement with communities</a:t>
            </a:r>
          </a:p>
          <a:p>
            <a:r>
              <a:rPr lang="en-GB" dirty="0"/>
              <a:t>Community Building</a:t>
            </a:r>
          </a:p>
          <a:p>
            <a:pPr marL="914400" lvl="2" indent="0">
              <a:buNone/>
            </a:pPr>
            <a:r>
              <a:rPr lang="en-GB" dirty="0"/>
              <a:t>			</a:t>
            </a:r>
            <a:r>
              <a:rPr lang="en-GB" sz="3200" dirty="0"/>
              <a:t>BUT:</a:t>
            </a:r>
            <a:endParaRPr lang="en-GB" dirty="0"/>
          </a:p>
          <a:p>
            <a:r>
              <a:rPr lang="en-GB" dirty="0"/>
              <a:t>Who is not part of the process? </a:t>
            </a:r>
          </a:p>
          <a:p>
            <a:r>
              <a:rPr lang="en-GB" dirty="0"/>
              <a:t>Larger/Established groups have an advantage over grassroots/smaller projects?</a:t>
            </a:r>
          </a:p>
          <a:p>
            <a:r>
              <a:rPr lang="en-GB" dirty="0"/>
              <a:t>Not mainstream/core funding yet?</a:t>
            </a:r>
          </a:p>
          <a:p>
            <a:endParaRPr lang="en-GB" dirty="0"/>
          </a:p>
        </p:txBody>
      </p:sp>
      <p:pic>
        <p:nvPicPr>
          <p:cNvPr id="8" name="Content Placeholder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21A8F32A-82F2-46B3-901E-5C180C94C25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62160" y="-63500"/>
            <a:ext cx="2606040" cy="170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3809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A8AAB71-BB25-4527-91F4-C4EBC53A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tesco voting">
            <a:extLst>
              <a:ext uri="{FF2B5EF4-FFF2-40B4-BE49-F238E27FC236}">
                <a16:creationId xmlns:a16="http://schemas.microsoft.com/office/drawing/2014/main" id="{47D02DA4-4138-4669-A52E-B9C87CC485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6094368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result for sticky dot vote">
            <a:extLst>
              <a:ext uri="{FF2B5EF4-FFF2-40B4-BE49-F238E27FC236}">
                <a16:creationId xmlns:a16="http://schemas.microsoft.com/office/drawing/2014/main" id="{D56BD316-9426-4C49-8C61-051B87E44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368" y="0"/>
            <a:ext cx="5477636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Image result for participatory budgeting">
            <a:extLst>
              <a:ext uri="{FF2B5EF4-FFF2-40B4-BE49-F238E27FC236}">
                <a16:creationId xmlns:a16="http://schemas.microsoft.com/office/drawing/2014/main" id="{A9885C85-4E6B-481A-9006-5F044873E1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4880008" cy="343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Image result for ballot box">
            <a:extLst>
              <a:ext uri="{FF2B5EF4-FFF2-40B4-BE49-F238E27FC236}">
                <a16:creationId xmlns:a16="http://schemas.microsoft.com/office/drawing/2014/main" id="{CFA8A145-85E8-4424-9124-D3DA3C8BA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94368" y="3429000"/>
            <a:ext cx="5477636" cy="3419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30717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>
            <a:extLst>
              <a:ext uri="{FF2B5EF4-FFF2-40B4-BE49-F238E27FC236}">
                <a16:creationId xmlns:a16="http://schemas.microsoft.com/office/drawing/2014/main" id="{70C82B23-13F1-4F64-B0DD-D5DDE50A95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4650682" y="0"/>
            <a:ext cx="11802534" cy="687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3F0B1A01-153B-412A-BF2F-79D13199BAF9}"/>
              </a:ext>
            </a:extLst>
          </p:cNvPr>
          <p:cNvSpPr/>
          <p:nvPr/>
        </p:nvSpPr>
        <p:spPr>
          <a:xfrm>
            <a:off x="0" y="0"/>
            <a:ext cx="8950897" cy="6858000"/>
          </a:xfrm>
          <a:prstGeom prst="rect">
            <a:avLst/>
          </a:prstGeom>
          <a:gradFill flip="none" rotWithShape="1">
            <a:gsLst>
              <a:gs pos="3000">
                <a:srgbClr val="563755"/>
              </a:gs>
              <a:gs pos="6000">
                <a:srgbClr val="563755"/>
              </a:gs>
              <a:gs pos="0">
                <a:srgbClr val="563755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D61DC9CC-E5F8-4A46-95CD-D9DE73DB421D}"/>
              </a:ext>
            </a:extLst>
          </p:cNvPr>
          <p:cNvSpPr txBox="1">
            <a:spLocks/>
          </p:cNvSpPr>
          <p:nvPr/>
        </p:nvSpPr>
        <p:spPr>
          <a:xfrm>
            <a:off x="207135" y="1825624"/>
            <a:ext cx="5163355" cy="48971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9316592-CC3E-421C-B243-97E1DF31F8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35" y="320675"/>
            <a:ext cx="8289402" cy="1325563"/>
          </a:xfrm>
        </p:spPr>
        <p:txBody>
          <a:bodyPr/>
          <a:lstStyle/>
          <a:p>
            <a:r>
              <a:rPr lang="en-GB" dirty="0"/>
              <a:t>How our system 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3DECC3-F704-49FD-8371-15C4ABED6C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34" y="1825624"/>
            <a:ext cx="8550659" cy="4897147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Single login using Unique number on the Young Scot Card</a:t>
            </a:r>
          </a:p>
          <a:p>
            <a:r>
              <a:rPr lang="en-GB" dirty="0"/>
              <a:t>FPTP, </a:t>
            </a:r>
            <a:r>
              <a:rPr lang="en-GB" dirty="0" err="1"/>
              <a:t>STV</a:t>
            </a:r>
            <a:r>
              <a:rPr lang="en-GB" dirty="0"/>
              <a:t> – single or multiple votes</a:t>
            </a:r>
          </a:p>
          <a:p>
            <a:r>
              <a:rPr lang="en-GB" dirty="0"/>
              <a:t>Constituency system – geographic or thematic</a:t>
            </a:r>
          </a:p>
          <a:p>
            <a:r>
              <a:rPr lang="en-GB" dirty="0"/>
              <a:t>Open and close vote during an indefinite period</a:t>
            </a:r>
          </a:p>
          <a:p>
            <a:r>
              <a:rPr lang="en-GB" dirty="0"/>
              <a:t>Instant results</a:t>
            </a:r>
          </a:p>
          <a:p>
            <a:r>
              <a:rPr lang="en-GB" dirty="0"/>
              <a:t>Checking through IP Address, time stamp, and whether a real card or a temp number was used</a:t>
            </a:r>
          </a:p>
          <a:p>
            <a:pPr lvl="1"/>
            <a:r>
              <a:rPr lang="en-GB" dirty="0"/>
              <a:t>No need for personal data</a:t>
            </a:r>
          </a:p>
          <a:p>
            <a:pPr lvl="1"/>
            <a:r>
              <a:rPr lang="en-GB" dirty="0"/>
              <a:t>Quick and easy from any internet device</a:t>
            </a:r>
          </a:p>
          <a:p>
            <a:pPr lvl="1"/>
            <a:r>
              <a:rPr lang="en-GB" dirty="0"/>
              <a:t>1 number = 1 vote</a:t>
            </a:r>
          </a:p>
          <a:p>
            <a:pPr lvl="1"/>
            <a:r>
              <a:rPr lang="en-GB" dirty="0"/>
              <a:t>We supply ‘temporary numbers’ for those without a Young Scot card.</a:t>
            </a:r>
          </a:p>
          <a:p>
            <a:pPr marL="5715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10" name="Content Placeholder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8E9CAEA8-5368-4D00-8F5B-8812BC16322F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960" y="0"/>
            <a:ext cx="2606040" cy="170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472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CE06446-1229-4050-BE4D-601873056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 rot="5400000">
            <a:off x="6695606" y="859015"/>
            <a:ext cx="6872120" cy="5154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2A3EC4-8BB2-403D-82AC-F91A45AE0B46}"/>
              </a:ext>
            </a:extLst>
          </p:cNvPr>
          <p:cNvSpPr/>
          <p:nvPr/>
        </p:nvSpPr>
        <p:spPr>
          <a:xfrm>
            <a:off x="0" y="0"/>
            <a:ext cx="9087205" cy="6858000"/>
          </a:xfrm>
          <a:prstGeom prst="rect">
            <a:avLst/>
          </a:prstGeom>
          <a:gradFill flip="none" rotWithShape="1">
            <a:gsLst>
              <a:gs pos="6000">
                <a:srgbClr val="00AD95"/>
              </a:gs>
              <a:gs pos="0">
                <a:srgbClr val="00AD95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A010B3BA-2A1B-4787-A59B-D65BE12AB7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135" y="320675"/>
            <a:ext cx="7738490" cy="1325563"/>
          </a:xfrm>
        </p:spPr>
        <p:txBody>
          <a:bodyPr/>
          <a:lstStyle/>
          <a:p>
            <a:r>
              <a:rPr lang="en-GB" dirty="0"/>
              <a:t>Young Scot Experience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899D7A55-2A07-4900-856D-15C474EB92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35" y="1825624"/>
            <a:ext cx="8147414" cy="4897147"/>
          </a:xfrm>
        </p:spPr>
        <p:txBody>
          <a:bodyPr/>
          <a:lstStyle/>
          <a:p>
            <a:r>
              <a:rPr lang="en-GB" dirty="0"/>
              <a:t>Online voting since 2011</a:t>
            </a:r>
          </a:p>
          <a:p>
            <a:r>
              <a:rPr lang="en-GB" dirty="0"/>
              <a:t>At least 100,000 individuals have voted online in that time</a:t>
            </a:r>
          </a:p>
          <a:p>
            <a:r>
              <a:rPr lang="en-GB" dirty="0"/>
              <a:t>Over 300,000 total votes cast</a:t>
            </a:r>
          </a:p>
          <a:p>
            <a:r>
              <a:rPr lang="en-GB" dirty="0"/>
              <a:t>Scottish Youth Parliament votes</a:t>
            </a:r>
          </a:p>
          <a:p>
            <a:pPr lvl="1"/>
            <a:r>
              <a:rPr lang="en-GB" dirty="0"/>
              <a:t>Some constituencies report better turnout than local council elections</a:t>
            </a:r>
          </a:p>
          <a:p>
            <a:r>
              <a:rPr lang="en-GB" dirty="0"/>
              <a:t>Participatory Budgeting activity</a:t>
            </a:r>
          </a:p>
          <a:p>
            <a:pPr lvl="1"/>
            <a:r>
              <a:rPr lang="en-GB" dirty="0"/>
              <a:t>10 Local Authorities </a:t>
            </a:r>
          </a:p>
          <a:p>
            <a:pPr lvl="1"/>
            <a:r>
              <a:rPr lang="en-GB" dirty="0"/>
              <a:t>7,000 votes in one round in North Ayrshire</a:t>
            </a:r>
          </a:p>
          <a:p>
            <a:pPr lvl="1"/>
            <a:r>
              <a:rPr lang="en-GB" dirty="0"/>
              <a:t>Moray likely to get 7,000 over 7 separate votes</a:t>
            </a:r>
          </a:p>
        </p:txBody>
      </p:sp>
      <p:pic>
        <p:nvPicPr>
          <p:cNvPr id="15" name="Content Placeholder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A9CC220C-1FD7-4064-9758-4CAC2A75E45E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8929" y="0"/>
            <a:ext cx="2606040" cy="170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233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6CE06446-1229-4050-BE4D-601873056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7021413" y="0"/>
            <a:ext cx="9162826" cy="6872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F82A3EC4-8BB2-403D-82AC-F91A45AE0B46}"/>
              </a:ext>
            </a:extLst>
          </p:cNvPr>
          <p:cNvSpPr/>
          <p:nvPr/>
        </p:nvSpPr>
        <p:spPr>
          <a:xfrm>
            <a:off x="0" y="0"/>
            <a:ext cx="9585960" cy="6858000"/>
          </a:xfrm>
          <a:prstGeom prst="rect">
            <a:avLst/>
          </a:prstGeom>
          <a:gradFill flip="none" rotWithShape="1">
            <a:gsLst>
              <a:gs pos="6000">
                <a:srgbClr val="FFCD00"/>
              </a:gs>
              <a:gs pos="0">
                <a:srgbClr val="FFCD00">
                  <a:alpha val="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itle 12">
            <a:extLst>
              <a:ext uri="{FF2B5EF4-FFF2-40B4-BE49-F238E27FC236}">
                <a16:creationId xmlns:a16="http://schemas.microsoft.com/office/drawing/2014/main" id="{E8D04078-CF00-47AD-A707-10D078EBD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However…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852FE971-68D1-42CF-8967-2B543F4AF0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7135" y="1825624"/>
            <a:ext cx="8807211" cy="4897147"/>
          </a:xfrm>
        </p:spPr>
        <p:txBody>
          <a:bodyPr>
            <a:normAutofit/>
          </a:bodyPr>
          <a:lstStyle/>
          <a:p>
            <a:r>
              <a:rPr lang="en-GB" dirty="0"/>
              <a:t>Idea generation, deliberation and project creation is still face to face </a:t>
            </a:r>
          </a:p>
          <a:p>
            <a:r>
              <a:rPr lang="en-GB" dirty="0"/>
              <a:t>Still a need for workers to promote any vote – staff capacity in youth work teams is reducing</a:t>
            </a:r>
          </a:p>
          <a:p>
            <a:r>
              <a:rPr lang="en-GB" dirty="0"/>
              <a:t>Young people’s funds tend to be low financial value (~£1k-5k)</a:t>
            </a:r>
          </a:p>
          <a:p>
            <a:r>
              <a:rPr lang="en-GB" dirty="0"/>
              <a:t>Anecdotally – some votes become a popularity contest</a:t>
            </a:r>
          </a:p>
          <a:p>
            <a:r>
              <a:rPr lang="en-GB" dirty="0"/>
              <a:t>LGBTQI issues well represented, but other equalities groups are missing from applications</a:t>
            </a:r>
          </a:p>
          <a:p>
            <a:endParaRPr lang="en-GB" dirty="0"/>
          </a:p>
        </p:txBody>
      </p:sp>
      <p:pic>
        <p:nvPicPr>
          <p:cNvPr id="15" name="Content Placeholder 10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EA21A639-61F4-40EA-9B93-9B6D7DF16127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85960" y="0"/>
            <a:ext cx="2606040" cy="1709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9284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Debby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50410FAF167B14190DDB972C43CC5FD" ma:contentTypeVersion="10" ma:contentTypeDescription="Create a new document." ma:contentTypeScope="" ma:versionID="298654687680665b4c96e649aba5339a">
  <xsd:schema xmlns:xsd="http://www.w3.org/2001/XMLSchema" xmlns:xs="http://www.w3.org/2001/XMLSchema" xmlns:p="http://schemas.microsoft.com/office/2006/metadata/properties" xmlns:ns2="3b1d5371-e3bd-4c7d-8f1e-98edb9587400" xmlns:ns3="73f2f993-d64e-4d48-bee9-934d7f86394a" targetNamespace="http://schemas.microsoft.com/office/2006/metadata/properties" ma:root="true" ma:fieldsID="28455337a80b52a6c7292891edbb4699" ns2:_="" ns3:_="">
    <xsd:import namespace="3b1d5371-e3bd-4c7d-8f1e-98edb9587400"/>
    <xsd:import namespace="73f2f993-d64e-4d48-bee9-934d7f86394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1d5371-e3bd-4c7d-8f1e-98edb958740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Location" ma:index="12" nillable="true" ma:displayName="MediaServiceLocation" ma:description="" ma:internalName="MediaServiceLocation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f2f993-d64e-4d48-bee9-934d7f86394a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3f2f993-d64e-4d48-bee9-934d7f86394a">
      <UserInfo>
        <DisplayName>Hilary Ramsay</DisplayName>
        <AccountId>16</AccountId>
        <AccountType/>
      </UserInfo>
      <UserInfo>
        <DisplayName>Kirsten Urquhart</DisplayName>
        <AccountId>32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2597E86-27E6-4749-93A5-E58F51C559E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1d5371-e3bd-4c7d-8f1e-98edb9587400"/>
    <ds:schemaRef ds:uri="73f2f993-d64e-4d48-bee9-934d7f86394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70AB40B-1553-4898-905F-0C787AE2BE44}">
  <ds:schemaRefs>
    <ds:schemaRef ds:uri="http://purl.org/dc/elements/1.1/"/>
    <ds:schemaRef ds:uri="http://schemas.microsoft.com/office/2006/metadata/properties"/>
    <ds:schemaRef ds:uri="73f2f993-d64e-4d48-bee9-934d7f86394a"/>
    <ds:schemaRef ds:uri="http://schemas.microsoft.com/office/2006/documentManagement/types"/>
    <ds:schemaRef ds:uri="3b1d5371-e3bd-4c7d-8f1e-98edb9587400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7B438F44-1E2A-4E98-A619-DF915F042E7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612</Words>
  <Application>Microsoft Office PowerPoint</Application>
  <PresentationFormat>Widescreen</PresentationFormat>
  <Paragraphs>83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Calisto MT</vt:lpstr>
      <vt:lpstr>Office Theme</vt:lpstr>
      <vt:lpstr>Getting The Balance Right</vt:lpstr>
      <vt:lpstr>PowerPoint Presentation</vt:lpstr>
      <vt:lpstr>We want to…</vt:lpstr>
      <vt:lpstr>What do we want from a vote?</vt:lpstr>
      <vt:lpstr>Where are we now?</vt:lpstr>
      <vt:lpstr>PowerPoint Presentation</vt:lpstr>
      <vt:lpstr>How our system works</vt:lpstr>
      <vt:lpstr>Young Scot Experience</vt:lpstr>
      <vt:lpstr>However…</vt:lpstr>
      <vt:lpstr>Not either online or face to face – Have both!</vt:lpstr>
      <vt:lpstr>A Balancing Act…</vt:lpstr>
      <vt:lpstr>What’s next?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Young Scot</dc:title>
  <dc:creator>Gavin Crosby</dc:creator>
  <cp:lastModifiedBy>Gavin Crosby</cp:lastModifiedBy>
  <cp:revision>28</cp:revision>
  <dcterms:modified xsi:type="dcterms:W3CDTF">2019-03-21T21:07:45Z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0x010100650410FAF167B14190DDB972C43CC5FD</vt:lpwstr>
  </property>
</Properties>
</file>